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9753600" cy="7315200"/>
  <p:notesSz cx="6858000" cy="9144000"/>
  <p:embeddedFontLst>
    <p:embeddedFont>
      <p:font typeface="Montserrat Bold" charset="1" panose="00000800000000000000"/>
      <p:regular r:id="rId21"/>
    </p:embeddedFont>
    <p:embeddedFont>
      <p:font typeface="Yellowtail" charset="1" panose="02000503000000000000"/>
      <p:regular r:id="rId22"/>
    </p:embeddedFont>
    <p:embeddedFont>
      <p:font typeface="KG Primary Penmanship" charset="1" panose="02000506000000020003"/>
      <p:regular r:id="rId23"/>
    </p:embeddedFont>
    <p:embeddedFont>
      <p:font typeface="Montserrat" charset="1" panose="00000500000000000000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1.png" Type="http://schemas.openxmlformats.org/officeDocument/2006/relationships/image"/><Relationship Id="rId7" Target="../media/image2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.png" Type="http://schemas.openxmlformats.org/officeDocument/2006/relationships/image"/><Relationship Id="rId11" Target="../media/image4.svg" Type="http://schemas.openxmlformats.org/officeDocument/2006/relationships/image"/><Relationship Id="rId12" Target="../media/image17.jpeg" Type="http://schemas.openxmlformats.org/officeDocument/2006/relationships/image"/><Relationship Id="rId13" Target="../media/image18.jpeg" Type="http://schemas.openxmlformats.org/officeDocument/2006/relationships/image"/><Relationship Id="rId2" Target="../media/image11.jpeg" Type="http://schemas.openxmlformats.org/officeDocument/2006/relationships/image"/><Relationship Id="rId3" Target="../media/image12.jpeg" Type="http://schemas.openxmlformats.org/officeDocument/2006/relationships/image"/><Relationship Id="rId4" Target="../media/image13.jpeg" Type="http://schemas.openxmlformats.org/officeDocument/2006/relationships/image"/><Relationship Id="rId5" Target="../media/image14.jpeg" Type="http://schemas.openxmlformats.org/officeDocument/2006/relationships/image"/><Relationship Id="rId6" Target="../media/image15.jpeg" Type="http://schemas.openxmlformats.org/officeDocument/2006/relationships/image"/><Relationship Id="rId7" Target="../media/image16.jpeg" Type="http://schemas.openxmlformats.org/officeDocument/2006/relationships/image"/><Relationship Id="rId8" Target="../media/image9.png" Type="http://schemas.openxmlformats.org/officeDocument/2006/relationships/image"/><Relationship Id="rId9" Target="../media/image10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1.png" Type="http://schemas.openxmlformats.org/officeDocument/2006/relationships/image"/><Relationship Id="rId7" Target="../media/image2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Relationship Id="rId3" Target="../media/image20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3.png" Type="http://schemas.openxmlformats.org/officeDocument/2006/relationships/image"/><Relationship Id="rId9" Target="../media/image4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22.svg" Type="http://schemas.openxmlformats.org/officeDocument/2006/relationships/image"/><Relationship Id="rId4" Target="../media/image1.png" Type="http://schemas.openxmlformats.org/officeDocument/2006/relationships/image"/><Relationship Id="rId5" Target="../media/image2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9.png" Type="http://schemas.openxmlformats.org/officeDocument/2006/relationships/image"/><Relationship Id="rId9" Target="../media/image10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jpeg" Type="http://schemas.openxmlformats.org/officeDocument/2006/relationships/image"/><Relationship Id="rId3" Target="../media/image5.png" Type="http://schemas.openxmlformats.org/officeDocument/2006/relationships/image"/><Relationship Id="rId4" Target="../media/image6.svg" Type="http://schemas.openxmlformats.org/officeDocument/2006/relationships/image"/><Relationship Id="rId5" Target="../media/image9.png" Type="http://schemas.openxmlformats.org/officeDocument/2006/relationships/image"/><Relationship Id="rId6" Target="../media/image10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24.jpeg" Type="http://schemas.openxmlformats.org/officeDocument/2006/relationships/image"/><Relationship Id="rId7" Target="../media/image5.png" Type="http://schemas.openxmlformats.org/officeDocument/2006/relationships/image"/><Relationship Id="rId8" Target="../media/image6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47775" y="3096725"/>
            <a:ext cx="7563687" cy="1121749"/>
          </a:xfrm>
          <a:custGeom>
            <a:avLst/>
            <a:gdLst/>
            <a:ahLst/>
            <a:cxnLst/>
            <a:rect r="r" b="b" t="t" l="l"/>
            <a:pathLst>
              <a:path h="1121749" w="7563687">
                <a:moveTo>
                  <a:pt x="0" y="0"/>
                </a:moveTo>
                <a:lnTo>
                  <a:pt x="7563687" y="0"/>
                </a:lnTo>
                <a:lnTo>
                  <a:pt x="7563687" y="1121750"/>
                </a:lnTo>
                <a:lnTo>
                  <a:pt x="0" y="11217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287138" r="0" b="-28713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0800000">
            <a:off x="-130524" y="231658"/>
            <a:ext cx="902891" cy="200642"/>
          </a:xfrm>
          <a:custGeom>
            <a:avLst/>
            <a:gdLst/>
            <a:ahLst/>
            <a:cxnLst/>
            <a:rect r="r" b="b" t="t" l="l"/>
            <a:pathLst>
              <a:path h="200642" w="902891">
                <a:moveTo>
                  <a:pt x="0" y="0"/>
                </a:moveTo>
                <a:lnTo>
                  <a:pt x="902891" y="0"/>
                </a:lnTo>
                <a:lnTo>
                  <a:pt x="902891" y="200642"/>
                </a:lnTo>
                <a:lnTo>
                  <a:pt x="0" y="2006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52" t="0" r="-252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10800000">
            <a:off x="-130524" y="566217"/>
            <a:ext cx="902891" cy="200642"/>
          </a:xfrm>
          <a:custGeom>
            <a:avLst/>
            <a:gdLst/>
            <a:ahLst/>
            <a:cxnLst/>
            <a:rect r="r" b="b" t="t" l="l"/>
            <a:pathLst>
              <a:path h="200642" w="902891">
                <a:moveTo>
                  <a:pt x="0" y="0"/>
                </a:moveTo>
                <a:lnTo>
                  <a:pt x="902891" y="0"/>
                </a:lnTo>
                <a:lnTo>
                  <a:pt x="902891" y="200642"/>
                </a:lnTo>
                <a:lnTo>
                  <a:pt x="0" y="20064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252" t="0" r="-252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8987167" y="6472688"/>
            <a:ext cx="902891" cy="200642"/>
          </a:xfrm>
          <a:custGeom>
            <a:avLst/>
            <a:gdLst/>
            <a:ahLst/>
            <a:cxnLst/>
            <a:rect r="r" b="b" t="t" l="l"/>
            <a:pathLst>
              <a:path h="200642" w="902891">
                <a:moveTo>
                  <a:pt x="0" y="0"/>
                </a:moveTo>
                <a:lnTo>
                  <a:pt x="902891" y="0"/>
                </a:lnTo>
                <a:lnTo>
                  <a:pt x="902891" y="200643"/>
                </a:lnTo>
                <a:lnTo>
                  <a:pt x="0" y="2006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52" t="0" r="-252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10800000">
            <a:off x="8987167" y="6807247"/>
            <a:ext cx="902891" cy="200642"/>
          </a:xfrm>
          <a:custGeom>
            <a:avLst/>
            <a:gdLst/>
            <a:ahLst/>
            <a:cxnLst/>
            <a:rect r="r" b="b" t="t" l="l"/>
            <a:pathLst>
              <a:path h="200642" w="902891">
                <a:moveTo>
                  <a:pt x="0" y="0"/>
                </a:moveTo>
                <a:lnTo>
                  <a:pt x="902891" y="0"/>
                </a:lnTo>
                <a:lnTo>
                  <a:pt x="902891" y="200643"/>
                </a:lnTo>
                <a:lnTo>
                  <a:pt x="0" y="20064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252" t="0" r="-252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0" y="4992657"/>
            <a:ext cx="2149922" cy="2322543"/>
          </a:xfrm>
          <a:custGeom>
            <a:avLst/>
            <a:gdLst/>
            <a:ahLst/>
            <a:cxnLst/>
            <a:rect r="r" b="b" t="t" l="l"/>
            <a:pathLst>
              <a:path h="2322543" w="2149922">
                <a:moveTo>
                  <a:pt x="0" y="0"/>
                </a:moveTo>
                <a:lnTo>
                  <a:pt x="2149922" y="0"/>
                </a:lnTo>
                <a:lnTo>
                  <a:pt x="2149922" y="2322543"/>
                </a:lnTo>
                <a:lnTo>
                  <a:pt x="0" y="232254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4008581" y="0"/>
            <a:ext cx="2042076" cy="2136326"/>
          </a:xfrm>
          <a:custGeom>
            <a:avLst/>
            <a:gdLst/>
            <a:ahLst/>
            <a:cxnLst/>
            <a:rect r="r" b="b" t="t" l="l"/>
            <a:pathLst>
              <a:path h="2136326" w="2042076">
                <a:moveTo>
                  <a:pt x="0" y="0"/>
                </a:moveTo>
                <a:lnTo>
                  <a:pt x="2042076" y="0"/>
                </a:lnTo>
                <a:lnTo>
                  <a:pt x="2042076" y="2136326"/>
                </a:lnTo>
                <a:lnTo>
                  <a:pt x="0" y="213632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114425" y="6650109"/>
            <a:ext cx="7524750" cy="3125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23"/>
              </a:lnSpc>
            </a:pPr>
            <a:r>
              <a:rPr lang="en-US" b="true" sz="2799" spc="811">
                <a:solidFill>
                  <a:srgbClr val="CC972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QUEEN OF APOSTLES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1247775" y="2364401"/>
            <a:ext cx="7563687" cy="1121749"/>
          </a:xfrm>
          <a:custGeom>
            <a:avLst/>
            <a:gdLst/>
            <a:ahLst/>
            <a:cxnLst/>
            <a:rect r="r" b="b" t="t" l="l"/>
            <a:pathLst>
              <a:path h="1121749" w="7563687">
                <a:moveTo>
                  <a:pt x="0" y="0"/>
                </a:moveTo>
                <a:lnTo>
                  <a:pt x="7563687" y="0"/>
                </a:lnTo>
                <a:lnTo>
                  <a:pt x="7563687" y="1121749"/>
                </a:lnTo>
                <a:lnTo>
                  <a:pt x="0" y="11217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287138" r="0" b="-287138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247775" y="3864266"/>
            <a:ext cx="7563687" cy="1121749"/>
          </a:xfrm>
          <a:custGeom>
            <a:avLst/>
            <a:gdLst/>
            <a:ahLst/>
            <a:cxnLst/>
            <a:rect r="r" b="b" t="t" l="l"/>
            <a:pathLst>
              <a:path h="1121749" w="7563687">
                <a:moveTo>
                  <a:pt x="0" y="0"/>
                </a:moveTo>
                <a:lnTo>
                  <a:pt x="7563687" y="0"/>
                </a:lnTo>
                <a:lnTo>
                  <a:pt x="7563687" y="1121750"/>
                </a:lnTo>
                <a:lnTo>
                  <a:pt x="0" y="11217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287138" r="0" b="-287138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114425" y="2460176"/>
            <a:ext cx="7524750" cy="22459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022"/>
              </a:lnSpc>
            </a:pPr>
            <a:r>
              <a:rPr lang="en-US" sz="12075">
                <a:solidFill>
                  <a:srgbClr val="CC9722"/>
                </a:solidFill>
                <a:latin typeface="Yellowtail"/>
                <a:ea typeface="Yellowtail"/>
                <a:cs typeface="Yellowtail"/>
                <a:sym typeface="Yellowtail"/>
              </a:rPr>
              <a:t>Student Council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C97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657225" y="1866708"/>
            <a:ext cx="8439150" cy="5865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52"/>
              </a:lnSpc>
            </a:pPr>
            <a:r>
              <a:rPr lang="en-US" sz="4882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Student Council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657225" y="3582896"/>
            <a:ext cx="8439150" cy="1883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56"/>
              </a:lnSpc>
            </a:pPr>
            <a:r>
              <a:rPr lang="en-US" sz="3200" spc="96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Student Council is a group of students, chosen by their classmates, to represent the school, share student ideas and plan activities.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-10800000">
            <a:off x="-130524" y="231658"/>
            <a:ext cx="902891" cy="200642"/>
          </a:xfrm>
          <a:custGeom>
            <a:avLst/>
            <a:gdLst/>
            <a:ahLst/>
            <a:cxnLst/>
            <a:rect r="r" b="b" t="t" l="l"/>
            <a:pathLst>
              <a:path h="200642" w="902891">
                <a:moveTo>
                  <a:pt x="0" y="0"/>
                </a:moveTo>
                <a:lnTo>
                  <a:pt x="902891" y="0"/>
                </a:lnTo>
                <a:lnTo>
                  <a:pt x="902891" y="200642"/>
                </a:lnTo>
                <a:lnTo>
                  <a:pt x="0" y="2006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52" t="0" r="-252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-130524" y="566217"/>
            <a:ext cx="902891" cy="200642"/>
          </a:xfrm>
          <a:custGeom>
            <a:avLst/>
            <a:gdLst/>
            <a:ahLst/>
            <a:cxnLst/>
            <a:rect r="r" b="b" t="t" l="l"/>
            <a:pathLst>
              <a:path h="200642" w="902891">
                <a:moveTo>
                  <a:pt x="0" y="0"/>
                </a:moveTo>
                <a:lnTo>
                  <a:pt x="902891" y="0"/>
                </a:lnTo>
                <a:lnTo>
                  <a:pt x="902891" y="200642"/>
                </a:lnTo>
                <a:lnTo>
                  <a:pt x="0" y="2006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52" t="0" r="-252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10800000">
            <a:off x="8987167" y="6472688"/>
            <a:ext cx="902891" cy="200642"/>
          </a:xfrm>
          <a:custGeom>
            <a:avLst/>
            <a:gdLst/>
            <a:ahLst/>
            <a:cxnLst/>
            <a:rect r="r" b="b" t="t" l="l"/>
            <a:pathLst>
              <a:path h="200642" w="902891">
                <a:moveTo>
                  <a:pt x="0" y="0"/>
                </a:moveTo>
                <a:lnTo>
                  <a:pt x="902891" y="0"/>
                </a:lnTo>
                <a:lnTo>
                  <a:pt x="902891" y="200643"/>
                </a:lnTo>
                <a:lnTo>
                  <a:pt x="0" y="20064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52" t="0" r="-252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0800000">
            <a:off x="8987167" y="6807247"/>
            <a:ext cx="902891" cy="200642"/>
          </a:xfrm>
          <a:custGeom>
            <a:avLst/>
            <a:gdLst/>
            <a:ahLst/>
            <a:cxnLst/>
            <a:rect r="r" b="b" t="t" l="l"/>
            <a:pathLst>
              <a:path h="200642" w="902891">
                <a:moveTo>
                  <a:pt x="0" y="0"/>
                </a:moveTo>
                <a:lnTo>
                  <a:pt x="902891" y="0"/>
                </a:lnTo>
                <a:lnTo>
                  <a:pt x="902891" y="200643"/>
                </a:lnTo>
                <a:lnTo>
                  <a:pt x="0" y="2006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52" t="0" r="-252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861306">
            <a:off x="7065591" y="-56957"/>
            <a:ext cx="1127131" cy="166982"/>
          </a:xfrm>
          <a:custGeom>
            <a:avLst/>
            <a:gdLst/>
            <a:ahLst/>
            <a:cxnLst/>
            <a:rect r="r" b="b" t="t" l="l"/>
            <a:pathLst>
              <a:path h="166982" w="1127131">
                <a:moveTo>
                  <a:pt x="0" y="0"/>
                </a:moveTo>
                <a:lnTo>
                  <a:pt x="1127131" y="0"/>
                </a:lnTo>
                <a:lnTo>
                  <a:pt x="1127131" y="166982"/>
                </a:lnTo>
                <a:lnTo>
                  <a:pt x="0" y="16698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287500" r="0" b="-28750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3043392">
            <a:off x="1350591" y="6880761"/>
            <a:ext cx="1127131" cy="166982"/>
          </a:xfrm>
          <a:custGeom>
            <a:avLst/>
            <a:gdLst/>
            <a:ahLst/>
            <a:cxnLst/>
            <a:rect r="r" b="b" t="t" l="l"/>
            <a:pathLst>
              <a:path h="166982" w="1127131">
                <a:moveTo>
                  <a:pt x="0" y="0"/>
                </a:moveTo>
                <a:lnTo>
                  <a:pt x="1127131" y="0"/>
                </a:lnTo>
                <a:lnTo>
                  <a:pt x="1127131" y="166983"/>
                </a:lnTo>
                <a:lnTo>
                  <a:pt x="0" y="16698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287500" r="0" b="-28750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31A4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3162524" y="940014"/>
            <a:ext cx="1667219" cy="1667219"/>
            <a:chOff x="0" y="0"/>
            <a:chExt cx="6350000" cy="634997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0" t="-12112" r="0" b="-12112"/>
              </a:stretch>
            </a:blipFill>
          </p:spPr>
        </p:sp>
      </p:grp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5341242" y="940014"/>
            <a:ext cx="1667219" cy="1667219"/>
            <a:chOff x="0" y="0"/>
            <a:chExt cx="6350000" cy="634997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3"/>
              <a:stretch>
                <a:fillRect l="0" t="-4945" r="0" b="-4945"/>
              </a:stretch>
            </a:blipFill>
          </p:spPr>
        </p:sp>
      </p:grpSp>
      <p:grpSp>
        <p:nvGrpSpPr>
          <p:cNvPr name="Group 6" id="6"/>
          <p:cNvGrpSpPr>
            <a:grpSpLocks noChangeAspect="true"/>
          </p:cNvGrpSpPr>
          <p:nvPr/>
        </p:nvGrpSpPr>
        <p:grpSpPr>
          <a:xfrm rot="0">
            <a:off x="7478172" y="940014"/>
            <a:ext cx="1667222" cy="1667219"/>
            <a:chOff x="0" y="0"/>
            <a:chExt cx="6350000" cy="634997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l="-25187" t="0" r="-25187" b="0"/>
              </a:stretch>
            </a:blipFill>
          </p:spPr>
        </p:sp>
      </p:grpSp>
      <p:grpSp>
        <p:nvGrpSpPr>
          <p:cNvPr name="Group 8" id="8"/>
          <p:cNvGrpSpPr>
            <a:grpSpLocks noChangeAspect="true"/>
          </p:cNvGrpSpPr>
          <p:nvPr/>
        </p:nvGrpSpPr>
        <p:grpSpPr>
          <a:xfrm rot="0">
            <a:off x="3196732" y="4502785"/>
            <a:ext cx="1667219" cy="1667219"/>
            <a:chOff x="0" y="0"/>
            <a:chExt cx="6350000" cy="634997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grpSp>
        <p:nvGrpSpPr>
          <p:cNvPr name="Group 10" id="10"/>
          <p:cNvGrpSpPr>
            <a:grpSpLocks noChangeAspect="true"/>
          </p:cNvGrpSpPr>
          <p:nvPr/>
        </p:nvGrpSpPr>
        <p:grpSpPr>
          <a:xfrm rot="0">
            <a:off x="5364980" y="4502785"/>
            <a:ext cx="1667219" cy="1667219"/>
            <a:chOff x="0" y="0"/>
            <a:chExt cx="6350000" cy="634997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>
            <a:grpSpLocks noChangeAspect="true"/>
          </p:cNvGrpSpPr>
          <p:nvPr/>
        </p:nvGrpSpPr>
        <p:grpSpPr>
          <a:xfrm rot="0">
            <a:off x="7512380" y="4502785"/>
            <a:ext cx="1667222" cy="1667219"/>
            <a:chOff x="0" y="0"/>
            <a:chExt cx="6350000" cy="6349975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</p:grpSp>
      <p:sp>
        <p:nvSpPr>
          <p:cNvPr name="Freeform 14" id="14"/>
          <p:cNvSpPr/>
          <p:nvPr/>
        </p:nvSpPr>
        <p:spPr>
          <a:xfrm flipH="false" flipV="false" rot="-10800000">
            <a:off x="-125550" y="6564548"/>
            <a:ext cx="902891" cy="200642"/>
          </a:xfrm>
          <a:custGeom>
            <a:avLst/>
            <a:gdLst/>
            <a:ahLst/>
            <a:cxnLst/>
            <a:rect r="r" b="b" t="t" l="l"/>
            <a:pathLst>
              <a:path h="200642" w="902891">
                <a:moveTo>
                  <a:pt x="0" y="0"/>
                </a:moveTo>
                <a:lnTo>
                  <a:pt x="902892" y="0"/>
                </a:lnTo>
                <a:lnTo>
                  <a:pt x="902892" y="200643"/>
                </a:lnTo>
                <a:lnTo>
                  <a:pt x="0" y="20064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252" t="0" r="-252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-10800000">
            <a:off x="-125550" y="6899107"/>
            <a:ext cx="902891" cy="200642"/>
          </a:xfrm>
          <a:custGeom>
            <a:avLst/>
            <a:gdLst/>
            <a:ahLst/>
            <a:cxnLst/>
            <a:rect r="r" b="b" t="t" l="l"/>
            <a:pathLst>
              <a:path h="200642" w="902891">
                <a:moveTo>
                  <a:pt x="0" y="0"/>
                </a:moveTo>
                <a:lnTo>
                  <a:pt x="902892" y="0"/>
                </a:lnTo>
                <a:lnTo>
                  <a:pt x="902892" y="200643"/>
                </a:lnTo>
                <a:lnTo>
                  <a:pt x="0" y="20064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252" t="0" r="-252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-10800000">
            <a:off x="9018450" y="297098"/>
            <a:ext cx="902891" cy="200642"/>
          </a:xfrm>
          <a:custGeom>
            <a:avLst/>
            <a:gdLst/>
            <a:ahLst/>
            <a:cxnLst/>
            <a:rect r="r" b="b" t="t" l="l"/>
            <a:pathLst>
              <a:path h="200642" w="902891">
                <a:moveTo>
                  <a:pt x="0" y="0"/>
                </a:moveTo>
                <a:lnTo>
                  <a:pt x="902892" y="0"/>
                </a:lnTo>
                <a:lnTo>
                  <a:pt x="902892" y="200643"/>
                </a:lnTo>
                <a:lnTo>
                  <a:pt x="0" y="20064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252" t="0" r="-252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-10800000">
            <a:off x="9018450" y="631657"/>
            <a:ext cx="902891" cy="200642"/>
          </a:xfrm>
          <a:custGeom>
            <a:avLst/>
            <a:gdLst/>
            <a:ahLst/>
            <a:cxnLst/>
            <a:rect r="r" b="b" t="t" l="l"/>
            <a:pathLst>
              <a:path h="200642" w="902891">
                <a:moveTo>
                  <a:pt x="0" y="0"/>
                </a:moveTo>
                <a:lnTo>
                  <a:pt x="902892" y="0"/>
                </a:lnTo>
                <a:lnTo>
                  <a:pt x="902892" y="200643"/>
                </a:lnTo>
                <a:lnTo>
                  <a:pt x="0" y="20064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252" t="0" r="-252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1053262" y="294938"/>
            <a:ext cx="7524750" cy="5865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52"/>
              </a:lnSpc>
            </a:pPr>
            <a:r>
              <a:rPr lang="en-US" b="true" sz="4882">
                <a:solidFill>
                  <a:srgbClr val="CC972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Our Members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3018676" y="3045383"/>
            <a:ext cx="1954914" cy="11999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87"/>
              </a:lnSpc>
            </a:pPr>
            <a:r>
              <a:rPr lang="en-US" sz="2529" spc="75">
                <a:solidFill>
                  <a:srgbClr val="CC9722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6th Grade Classroom Representative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3070271" y="6199556"/>
            <a:ext cx="1954914" cy="7998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87"/>
              </a:lnSpc>
            </a:pPr>
            <a:r>
              <a:rPr lang="en-US" sz="2529" spc="75">
                <a:solidFill>
                  <a:srgbClr val="CC9722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Student Council Secretary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5231602" y="6199556"/>
            <a:ext cx="1954914" cy="7998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87"/>
              </a:lnSpc>
            </a:pPr>
            <a:r>
              <a:rPr lang="en-US" sz="2529" spc="75">
                <a:solidFill>
                  <a:srgbClr val="CC9722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Student Council Vice-President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7369940" y="6199556"/>
            <a:ext cx="1954914" cy="7998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87"/>
              </a:lnSpc>
            </a:pPr>
            <a:r>
              <a:rPr lang="en-US" sz="2529" spc="75">
                <a:solidFill>
                  <a:srgbClr val="CC9722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Student Council President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5169538" y="3045383"/>
            <a:ext cx="1954914" cy="11999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87"/>
              </a:lnSpc>
            </a:pPr>
            <a:r>
              <a:rPr lang="en-US" sz="2529" spc="75">
                <a:solidFill>
                  <a:srgbClr val="CC9722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7th Grade Classroom Representative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7320400" y="3045383"/>
            <a:ext cx="1954914" cy="11999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87"/>
              </a:lnSpc>
            </a:pPr>
            <a:r>
              <a:rPr lang="en-US" sz="2529" spc="75">
                <a:solidFill>
                  <a:srgbClr val="CC9722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8th Grade Classroom Representative</a:t>
            </a:r>
          </a:p>
        </p:txBody>
      </p:sp>
      <p:grpSp>
        <p:nvGrpSpPr>
          <p:cNvPr name="Group 25" id="25"/>
          <p:cNvGrpSpPr>
            <a:grpSpLocks noChangeAspect="true"/>
          </p:cNvGrpSpPr>
          <p:nvPr/>
        </p:nvGrpSpPr>
        <p:grpSpPr>
          <a:xfrm rot="0">
            <a:off x="1053262" y="4502785"/>
            <a:ext cx="1667219" cy="1667219"/>
            <a:chOff x="0" y="0"/>
            <a:chExt cx="6350000" cy="6349975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12"/>
              <a:stretch>
                <a:fillRect l="-24626" t="0" r="-24626" b="0"/>
              </a:stretch>
            </a:blipFill>
          </p:spPr>
        </p:sp>
      </p:grpSp>
      <p:sp>
        <p:nvSpPr>
          <p:cNvPr name="TextBox 27" id="27"/>
          <p:cNvSpPr txBox="true"/>
          <p:nvPr/>
        </p:nvSpPr>
        <p:spPr>
          <a:xfrm rot="0">
            <a:off x="683895" y="6055383"/>
            <a:ext cx="2334781" cy="11999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87"/>
              </a:lnSpc>
            </a:pPr>
            <a:r>
              <a:rPr lang="en-US" sz="2529" spc="75">
                <a:solidFill>
                  <a:srgbClr val="CC9722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Student Council General Members (6</a:t>
            </a:r>
            <a:r>
              <a:rPr lang="en-US" sz="2529" spc="75">
                <a:solidFill>
                  <a:srgbClr val="CC9722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th</a:t>
            </a:r>
            <a:r>
              <a:rPr lang="en-US" sz="2529" spc="75">
                <a:solidFill>
                  <a:srgbClr val="CC9722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 - 8</a:t>
            </a:r>
            <a:r>
              <a:rPr lang="en-US" sz="2529" spc="75">
                <a:solidFill>
                  <a:srgbClr val="CC9722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th</a:t>
            </a:r>
            <a:r>
              <a:rPr lang="en-US" sz="2529" spc="75">
                <a:solidFill>
                  <a:srgbClr val="CC9722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 Grades)</a:t>
            </a:r>
          </a:p>
        </p:txBody>
      </p:sp>
      <p:grpSp>
        <p:nvGrpSpPr>
          <p:cNvPr name="Group 28" id="28"/>
          <p:cNvGrpSpPr>
            <a:grpSpLocks noChangeAspect="true"/>
          </p:cNvGrpSpPr>
          <p:nvPr/>
        </p:nvGrpSpPr>
        <p:grpSpPr>
          <a:xfrm rot="0">
            <a:off x="1053262" y="940014"/>
            <a:ext cx="1667219" cy="1667219"/>
            <a:chOff x="0" y="0"/>
            <a:chExt cx="6350000" cy="6349975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13"/>
              <a:stretch>
                <a:fillRect l="-22463" t="0" r="-22463" b="0"/>
              </a:stretch>
            </a:blipFill>
          </p:spPr>
        </p:sp>
      </p:grpSp>
      <p:sp>
        <p:nvSpPr>
          <p:cNvPr name="TextBox 30" id="30"/>
          <p:cNvSpPr txBox="true"/>
          <p:nvPr/>
        </p:nvSpPr>
        <p:spPr>
          <a:xfrm rot="0">
            <a:off x="683895" y="2769462"/>
            <a:ext cx="2180434" cy="15999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87"/>
              </a:lnSpc>
            </a:pPr>
            <a:r>
              <a:rPr lang="en-US" sz="2529" spc="75">
                <a:solidFill>
                  <a:srgbClr val="CC9722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4th &amp; 5th Grades Class Representatives (2 per grade)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31A4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-125550" y="6564548"/>
            <a:ext cx="902891" cy="200642"/>
          </a:xfrm>
          <a:custGeom>
            <a:avLst/>
            <a:gdLst/>
            <a:ahLst/>
            <a:cxnLst/>
            <a:rect r="r" b="b" t="t" l="l"/>
            <a:pathLst>
              <a:path h="200642" w="902891">
                <a:moveTo>
                  <a:pt x="0" y="0"/>
                </a:moveTo>
                <a:lnTo>
                  <a:pt x="902892" y="0"/>
                </a:lnTo>
                <a:lnTo>
                  <a:pt x="902892" y="200643"/>
                </a:lnTo>
                <a:lnTo>
                  <a:pt x="0" y="20064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52" t="0" r="-252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0800000">
            <a:off x="-125550" y="6899107"/>
            <a:ext cx="902891" cy="200642"/>
          </a:xfrm>
          <a:custGeom>
            <a:avLst/>
            <a:gdLst/>
            <a:ahLst/>
            <a:cxnLst/>
            <a:rect r="r" b="b" t="t" l="l"/>
            <a:pathLst>
              <a:path h="200642" w="902891">
                <a:moveTo>
                  <a:pt x="0" y="0"/>
                </a:moveTo>
                <a:lnTo>
                  <a:pt x="902892" y="0"/>
                </a:lnTo>
                <a:lnTo>
                  <a:pt x="902892" y="200643"/>
                </a:lnTo>
                <a:lnTo>
                  <a:pt x="0" y="2006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52" t="0" r="-252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10800000">
            <a:off x="9018450" y="297098"/>
            <a:ext cx="902891" cy="200642"/>
          </a:xfrm>
          <a:custGeom>
            <a:avLst/>
            <a:gdLst/>
            <a:ahLst/>
            <a:cxnLst/>
            <a:rect r="r" b="b" t="t" l="l"/>
            <a:pathLst>
              <a:path h="200642" w="902891">
                <a:moveTo>
                  <a:pt x="0" y="0"/>
                </a:moveTo>
                <a:lnTo>
                  <a:pt x="902892" y="0"/>
                </a:lnTo>
                <a:lnTo>
                  <a:pt x="902892" y="200643"/>
                </a:lnTo>
                <a:lnTo>
                  <a:pt x="0" y="20064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52" t="0" r="-252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9018450" y="631657"/>
            <a:ext cx="902891" cy="200642"/>
          </a:xfrm>
          <a:custGeom>
            <a:avLst/>
            <a:gdLst/>
            <a:ahLst/>
            <a:cxnLst/>
            <a:rect r="r" b="b" t="t" l="l"/>
            <a:pathLst>
              <a:path h="200642" w="902891">
                <a:moveTo>
                  <a:pt x="0" y="0"/>
                </a:moveTo>
                <a:lnTo>
                  <a:pt x="902892" y="0"/>
                </a:lnTo>
                <a:lnTo>
                  <a:pt x="902892" y="200643"/>
                </a:lnTo>
                <a:lnTo>
                  <a:pt x="0" y="2006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52" t="0" r="-252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66551" y="602506"/>
            <a:ext cx="7524750" cy="10771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52"/>
              </a:lnSpc>
            </a:pPr>
            <a:r>
              <a:rPr lang="en-US" sz="4882" b="true">
                <a:solidFill>
                  <a:srgbClr val="CC972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Student Council</a:t>
            </a:r>
          </a:p>
          <a:p>
            <a:pPr algn="ctr">
              <a:lnSpc>
                <a:spcPts val="4052"/>
              </a:lnSpc>
            </a:pPr>
            <a:r>
              <a:rPr lang="en-US" sz="4882" b="true">
                <a:solidFill>
                  <a:srgbClr val="CC972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General Members</a:t>
            </a:r>
            <a:r>
              <a:rPr lang="en-US" sz="4882" b="true">
                <a:solidFill>
                  <a:srgbClr val="CC972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656901" y="2567624"/>
            <a:ext cx="8812995" cy="30899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42012" indent="-421006" lvl="1">
              <a:lnSpc>
                <a:spcPts val="4875"/>
              </a:lnSpc>
              <a:buFont typeface="Arial"/>
              <a:buChar char="•"/>
            </a:pPr>
            <a:r>
              <a:rPr lang="en-US" sz="3900">
                <a:solidFill>
                  <a:srgbClr val="CC9722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does not have to be elected</a:t>
            </a:r>
          </a:p>
          <a:p>
            <a:pPr algn="l" marL="842012" indent="-421006" lvl="1">
              <a:lnSpc>
                <a:spcPts val="4875"/>
              </a:lnSpc>
              <a:buFont typeface="Arial"/>
              <a:buChar char="•"/>
            </a:pPr>
            <a:r>
              <a:rPr lang="en-US" sz="3900">
                <a:solidFill>
                  <a:srgbClr val="CC9722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help with Student Council sponsored activities and projects</a:t>
            </a:r>
          </a:p>
          <a:p>
            <a:pPr algn="l" marL="842012" indent="-421006" lvl="1">
              <a:lnSpc>
                <a:spcPts val="4875"/>
              </a:lnSpc>
              <a:buFont typeface="Arial"/>
              <a:buChar char="•"/>
            </a:pPr>
            <a:r>
              <a:rPr lang="en-US" sz="3900">
                <a:solidFill>
                  <a:srgbClr val="CC9722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attend meetings</a:t>
            </a:r>
          </a:p>
          <a:p>
            <a:pPr algn="l">
              <a:lnSpc>
                <a:spcPts val="4875"/>
              </a:lnSpc>
            </a:pP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31A4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-125550" y="6564548"/>
            <a:ext cx="902891" cy="200642"/>
          </a:xfrm>
          <a:custGeom>
            <a:avLst/>
            <a:gdLst/>
            <a:ahLst/>
            <a:cxnLst/>
            <a:rect r="r" b="b" t="t" l="l"/>
            <a:pathLst>
              <a:path h="200642" w="902891">
                <a:moveTo>
                  <a:pt x="0" y="0"/>
                </a:moveTo>
                <a:lnTo>
                  <a:pt x="902892" y="0"/>
                </a:lnTo>
                <a:lnTo>
                  <a:pt x="902892" y="200643"/>
                </a:lnTo>
                <a:lnTo>
                  <a:pt x="0" y="20064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52" t="0" r="-252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0800000">
            <a:off x="-125550" y="6899107"/>
            <a:ext cx="902891" cy="200642"/>
          </a:xfrm>
          <a:custGeom>
            <a:avLst/>
            <a:gdLst/>
            <a:ahLst/>
            <a:cxnLst/>
            <a:rect r="r" b="b" t="t" l="l"/>
            <a:pathLst>
              <a:path h="200642" w="902891">
                <a:moveTo>
                  <a:pt x="0" y="0"/>
                </a:moveTo>
                <a:lnTo>
                  <a:pt x="902892" y="0"/>
                </a:lnTo>
                <a:lnTo>
                  <a:pt x="902892" y="200643"/>
                </a:lnTo>
                <a:lnTo>
                  <a:pt x="0" y="2006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52" t="0" r="-252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10800000">
            <a:off x="9018450" y="297098"/>
            <a:ext cx="902891" cy="200642"/>
          </a:xfrm>
          <a:custGeom>
            <a:avLst/>
            <a:gdLst/>
            <a:ahLst/>
            <a:cxnLst/>
            <a:rect r="r" b="b" t="t" l="l"/>
            <a:pathLst>
              <a:path h="200642" w="902891">
                <a:moveTo>
                  <a:pt x="0" y="0"/>
                </a:moveTo>
                <a:lnTo>
                  <a:pt x="902892" y="0"/>
                </a:lnTo>
                <a:lnTo>
                  <a:pt x="902892" y="200643"/>
                </a:lnTo>
                <a:lnTo>
                  <a:pt x="0" y="20064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52" t="0" r="-252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9018450" y="631657"/>
            <a:ext cx="902891" cy="200642"/>
          </a:xfrm>
          <a:custGeom>
            <a:avLst/>
            <a:gdLst/>
            <a:ahLst/>
            <a:cxnLst/>
            <a:rect r="r" b="b" t="t" l="l"/>
            <a:pathLst>
              <a:path h="200642" w="902891">
                <a:moveTo>
                  <a:pt x="0" y="0"/>
                </a:moveTo>
                <a:lnTo>
                  <a:pt x="902892" y="0"/>
                </a:lnTo>
                <a:lnTo>
                  <a:pt x="902892" y="200643"/>
                </a:lnTo>
                <a:lnTo>
                  <a:pt x="0" y="2006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52" t="0" r="-252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66551" y="602506"/>
            <a:ext cx="7524750" cy="10771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52"/>
              </a:lnSpc>
            </a:pPr>
            <a:r>
              <a:rPr lang="en-US" sz="4882" b="true">
                <a:solidFill>
                  <a:srgbClr val="CC972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Classroom Reprsentative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656901" y="1933709"/>
            <a:ext cx="8812995" cy="5566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42012" indent="-421006" lvl="1">
              <a:lnSpc>
                <a:spcPts val="4875"/>
              </a:lnSpc>
              <a:buFont typeface="Arial"/>
              <a:buChar char="•"/>
            </a:pPr>
            <a:r>
              <a:rPr lang="en-US" sz="3900">
                <a:solidFill>
                  <a:srgbClr val="CC9722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attend meetings</a:t>
            </a:r>
          </a:p>
          <a:p>
            <a:pPr algn="l" marL="842012" indent="-421006" lvl="1">
              <a:lnSpc>
                <a:spcPts val="4875"/>
              </a:lnSpc>
              <a:buFont typeface="Arial"/>
              <a:buChar char="•"/>
            </a:pPr>
            <a:r>
              <a:rPr lang="en-US" sz="3900">
                <a:solidFill>
                  <a:srgbClr val="CC9722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work on student council projects and activities before or after school hours</a:t>
            </a:r>
          </a:p>
          <a:p>
            <a:pPr algn="l" marL="842012" indent="-421006" lvl="1">
              <a:lnSpc>
                <a:spcPts val="4875"/>
              </a:lnSpc>
              <a:buFont typeface="Arial"/>
              <a:buChar char="•"/>
            </a:pPr>
            <a:r>
              <a:rPr lang="en-US" sz="3900">
                <a:solidFill>
                  <a:srgbClr val="CC9722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report information back to your classroomm</a:t>
            </a:r>
          </a:p>
          <a:p>
            <a:pPr algn="l" marL="842012" indent="-421006" lvl="1">
              <a:lnSpc>
                <a:spcPts val="4875"/>
              </a:lnSpc>
              <a:buFont typeface="Arial"/>
              <a:buChar char="•"/>
            </a:pPr>
            <a:r>
              <a:rPr lang="en-US" sz="3900">
                <a:solidFill>
                  <a:srgbClr val="CC9722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listen to the opinions of the class you represent</a:t>
            </a:r>
          </a:p>
          <a:p>
            <a:pPr algn="l" marL="842012" indent="-421006" lvl="1">
              <a:lnSpc>
                <a:spcPts val="4875"/>
              </a:lnSpc>
              <a:buFont typeface="Arial"/>
              <a:buChar char="•"/>
            </a:pPr>
            <a:r>
              <a:rPr lang="en-US" sz="3900">
                <a:solidFill>
                  <a:srgbClr val="CC9722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participate in Student Council sponsored activities and projects and encourage others to do so</a:t>
            </a:r>
          </a:p>
          <a:p>
            <a:pPr algn="l">
              <a:lnSpc>
                <a:spcPts val="4875"/>
              </a:lnSpc>
            </a:pP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31A4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-125550" y="6564548"/>
            <a:ext cx="902891" cy="200642"/>
          </a:xfrm>
          <a:custGeom>
            <a:avLst/>
            <a:gdLst/>
            <a:ahLst/>
            <a:cxnLst/>
            <a:rect r="r" b="b" t="t" l="l"/>
            <a:pathLst>
              <a:path h="200642" w="902891">
                <a:moveTo>
                  <a:pt x="0" y="0"/>
                </a:moveTo>
                <a:lnTo>
                  <a:pt x="902892" y="0"/>
                </a:lnTo>
                <a:lnTo>
                  <a:pt x="902892" y="200643"/>
                </a:lnTo>
                <a:lnTo>
                  <a:pt x="0" y="20064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52" t="0" r="-252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0800000">
            <a:off x="-125550" y="6899107"/>
            <a:ext cx="902891" cy="200642"/>
          </a:xfrm>
          <a:custGeom>
            <a:avLst/>
            <a:gdLst/>
            <a:ahLst/>
            <a:cxnLst/>
            <a:rect r="r" b="b" t="t" l="l"/>
            <a:pathLst>
              <a:path h="200642" w="902891">
                <a:moveTo>
                  <a:pt x="0" y="0"/>
                </a:moveTo>
                <a:lnTo>
                  <a:pt x="902892" y="0"/>
                </a:lnTo>
                <a:lnTo>
                  <a:pt x="902892" y="200643"/>
                </a:lnTo>
                <a:lnTo>
                  <a:pt x="0" y="2006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52" t="0" r="-252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10800000">
            <a:off x="9018450" y="297098"/>
            <a:ext cx="902891" cy="200642"/>
          </a:xfrm>
          <a:custGeom>
            <a:avLst/>
            <a:gdLst/>
            <a:ahLst/>
            <a:cxnLst/>
            <a:rect r="r" b="b" t="t" l="l"/>
            <a:pathLst>
              <a:path h="200642" w="902891">
                <a:moveTo>
                  <a:pt x="0" y="0"/>
                </a:moveTo>
                <a:lnTo>
                  <a:pt x="902892" y="0"/>
                </a:lnTo>
                <a:lnTo>
                  <a:pt x="902892" y="200643"/>
                </a:lnTo>
                <a:lnTo>
                  <a:pt x="0" y="20064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52" t="0" r="-252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9018450" y="631657"/>
            <a:ext cx="902891" cy="200642"/>
          </a:xfrm>
          <a:custGeom>
            <a:avLst/>
            <a:gdLst/>
            <a:ahLst/>
            <a:cxnLst/>
            <a:rect r="r" b="b" t="t" l="l"/>
            <a:pathLst>
              <a:path h="200642" w="902891">
                <a:moveTo>
                  <a:pt x="0" y="0"/>
                </a:moveTo>
                <a:lnTo>
                  <a:pt x="902892" y="0"/>
                </a:lnTo>
                <a:lnTo>
                  <a:pt x="902892" y="200643"/>
                </a:lnTo>
                <a:lnTo>
                  <a:pt x="0" y="2006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52" t="0" r="-252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114425" y="678716"/>
            <a:ext cx="7524750" cy="5628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52"/>
              </a:lnSpc>
            </a:pPr>
            <a:r>
              <a:rPr lang="en-US" sz="4882" b="true">
                <a:solidFill>
                  <a:srgbClr val="CC972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Secretary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70302" y="1592334"/>
            <a:ext cx="8812995" cy="61855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42012" indent="-421006" lvl="1">
              <a:lnSpc>
                <a:spcPts val="4875"/>
              </a:lnSpc>
              <a:buFont typeface="Arial"/>
              <a:buChar char="•"/>
            </a:pPr>
            <a:r>
              <a:rPr lang="en-US" sz="3900">
                <a:solidFill>
                  <a:srgbClr val="CC9722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works with advisor to prepare an agenda for Student Council meetings</a:t>
            </a:r>
          </a:p>
          <a:p>
            <a:pPr algn="l" marL="842012" indent="-421006" lvl="1">
              <a:lnSpc>
                <a:spcPts val="4875"/>
              </a:lnSpc>
              <a:buFont typeface="Arial"/>
              <a:buChar char="•"/>
            </a:pPr>
            <a:r>
              <a:rPr lang="en-US" sz="3900">
                <a:solidFill>
                  <a:srgbClr val="CC9722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keeps a record of attendance for Student Council</a:t>
            </a:r>
          </a:p>
          <a:p>
            <a:pPr algn="l" marL="842012" indent="-421006" lvl="1">
              <a:lnSpc>
                <a:spcPts val="4875"/>
              </a:lnSpc>
              <a:buFont typeface="Arial"/>
              <a:buChar char="•"/>
            </a:pPr>
            <a:r>
              <a:rPr lang="en-US" sz="3900">
                <a:solidFill>
                  <a:srgbClr val="CC9722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handles written correspondence (flyers, handouts, etc.)</a:t>
            </a:r>
          </a:p>
          <a:p>
            <a:pPr algn="l" marL="842012" indent="-421006" lvl="1">
              <a:lnSpc>
                <a:spcPts val="4875"/>
              </a:lnSpc>
              <a:buFont typeface="Arial"/>
              <a:buChar char="•"/>
            </a:pPr>
            <a:r>
              <a:rPr lang="en-US" sz="3900">
                <a:solidFill>
                  <a:srgbClr val="CC9722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participate in Student Council sponsored activities and projects and encourage others to do so</a:t>
            </a:r>
          </a:p>
          <a:p>
            <a:pPr algn="l">
              <a:lnSpc>
                <a:spcPts val="4875"/>
              </a:lnSpc>
            </a:pP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31A4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-125550" y="6564548"/>
            <a:ext cx="902891" cy="200642"/>
          </a:xfrm>
          <a:custGeom>
            <a:avLst/>
            <a:gdLst/>
            <a:ahLst/>
            <a:cxnLst/>
            <a:rect r="r" b="b" t="t" l="l"/>
            <a:pathLst>
              <a:path h="200642" w="902891">
                <a:moveTo>
                  <a:pt x="0" y="0"/>
                </a:moveTo>
                <a:lnTo>
                  <a:pt x="902892" y="0"/>
                </a:lnTo>
                <a:lnTo>
                  <a:pt x="902892" y="200643"/>
                </a:lnTo>
                <a:lnTo>
                  <a:pt x="0" y="20064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52" t="0" r="-252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0800000">
            <a:off x="-125550" y="6899107"/>
            <a:ext cx="902891" cy="200642"/>
          </a:xfrm>
          <a:custGeom>
            <a:avLst/>
            <a:gdLst/>
            <a:ahLst/>
            <a:cxnLst/>
            <a:rect r="r" b="b" t="t" l="l"/>
            <a:pathLst>
              <a:path h="200642" w="902891">
                <a:moveTo>
                  <a:pt x="0" y="0"/>
                </a:moveTo>
                <a:lnTo>
                  <a:pt x="902892" y="0"/>
                </a:lnTo>
                <a:lnTo>
                  <a:pt x="902892" y="200643"/>
                </a:lnTo>
                <a:lnTo>
                  <a:pt x="0" y="2006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52" t="0" r="-252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10800000">
            <a:off x="9018450" y="297098"/>
            <a:ext cx="902891" cy="200642"/>
          </a:xfrm>
          <a:custGeom>
            <a:avLst/>
            <a:gdLst/>
            <a:ahLst/>
            <a:cxnLst/>
            <a:rect r="r" b="b" t="t" l="l"/>
            <a:pathLst>
              <a:path h="200642" w="902891">
                <a:moveTo>
                  <a:pt x="0" y="0"/>
                </a:moveTo>
                <a:lnTo>
                  <a:pt x="902892" y="0"/>
                </a:lnTo>
                <a:lnTo>
                  <a:pt x="902892" y="200643"/>
                </a:lnTo>
                <a:lnTo>
                  <a:pt x="0" y="20064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52" t="0" r="-252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9018450" y="631657"/>
            <a:ext cx="902891" cy="200642"/>
          </a:xfrm>
          <a:custGeom>
            <a:avLst/>
            <a:gdLst/>
            <a:ahLst/>
            <a:cxnLst/>
            <a:rect r="r" b="b" t="t" l="l"/>
            <a:pathLst>
              <a:path h="200642" w="902891">
                <a:moveTo>
                  <a:pt x="0" y="0"/>
                </a:moveTo>
                <a:lnTo>
                  <a:pt x="902892" y="0"/>
                </a:lnTo>
                <a:lnTo>
                  <a:pt x="902892" y="200643"/>
                </a:lnTo>
                <a:lnTo>
                  <a:pt x="0" y="2006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52" t="0" r="-252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114425" y="678716"/>
            <a:ext cx="7524750" cy="5628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52"/>
              </a:lnSpc>
            </a:pPr>
            <a:r>
              <a:rPr lang="en-US" sz="4882" b="true">
                <a:solidFill>
                  <a:srgbClr val="CC972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Vice-President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70302" y="1956468"/>
            <a:ext cx="8812995" cy="4947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42012" indent="-421006" lvl="1">
              <a:lnSpc>
                <a:spcPts val="4875"/>
              </a:lnSpc>
              <a:buFont typeface="Arial"/>
              <a:buChar char="•"/>
            </a:pPr>
            <a:r>
              <a:rPr lang="en-US" sz="3900">
                <a:solidFill>
                  <a:srgbClr val="CC9722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presides over the Student Council meeting in the absence of the president</a:t>
            </a:r>
          </a:p>
          <a:p>
            <a:pPr algn="l" marL="842012" indent="-421006" lvl="1">
              <a:lnSpc>
                <a:spcPts val="4875"/>
              </a:lnSpc>
              <a:buFont typeface="Arial"/>
              <a:buChar char="•"/>
            </a:pPr>
            <a:r>
              <a:rPr lang="en-US" sz="3900">
                <a:solidFill>
                  <a:srgbClr val="CC9722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is in charge of committee and participant sign-up/volunteers</a:t>
            </a:r>
          </a:p>
          <a:p>
            <a:pPr algn="l" marL="842012" indent="-421006" lvl="1">
              <a:lnSpc>
                <a:spcPts val="4875"/>
              </a:lnSpc>
              <a:buFont typeface="Arial"/>
              <a:buChar char="•"/>
            </a:pPr>
            <a:r>
              <a:rPr lang="en-US" sz="3900">
                <a:solidFill>
                  <a:srgbClr val="CC9722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participate in Student Council sponsored activities and projects and encourage others to do so</a:t>
            </a:r>
          </a:p>
          <a:p>
            <a:pPr algn="l">
              <a:lnSpc>
                <a:spcPts val="4875"/>
              </a:lnSpc>
            </a:pP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31A4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-125550" y="6564548"/>
            <a:ext cx="902891" cy="200642"/>
          </a:xfrm>
          <a:custGeom>
            <a:avLst/>
            <a:gdLst/>
            <a:ahLst/>
            <a:cxnLst/>
            <a:rect r="r" b="b" t="t" l="l"/>
            <a:pathLst>
              <a:path h="200642" w="902891">
                <a:moveTo>
                  <a:pt x="0" y="0"/>
                </a:moveTo>
                <a:lnTo>
                  <a:pt x="902892" y="0"/>
                </a:lnTo>
                <a:lnTo>
                  <a:pt x="902892" y="200643"/>
                </a:lnTo>
                <a:lnTo>
                  <a:pt x="0" y="20064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52" t="0" r="-252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0800000">
            <a:off x="-125550" y="6899107"/>
            <a:ext cx="902891" cy="200642"/>
          </a:xfrm>
          <a:custGeom>
            <a:avLst/>
            <a:gdLst/>
            <a:ahLst/>
            <a:cxnLst/>
            <a:rect r="r" b="b" t="t" l="l"/>
            <a:pathLst>
              <a:path h="200642" w="902891">
                <a:moveTo>
                  <a:pt x="0" y="0"/>
                </a:moveTo>
                <a:lnTo>
                  <a:pt x="902892" y="0"/>
                </a:lnTo>
                <a:lnTo>
                  <a:pt x="902892" y="200643"/>
                </a:lnTo>
                <a:lnTo>
                  <a:pt x="0" y="2006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52" t="0" r="-252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10800000">
            <a:off x="9018450" y="297098"/>
            <a:ext cx="902891" cy="200642"/>
          </a:xfrm>
          <a:custGeom>
            <a:avLst/>
            <a:gdLst/>
            <a:ahLst/>
            <a:cxnLst/>
            <a:rect r="r" b="b" t="t" l="l"/>
            <a:pathLst>
              <a:path h="200642" w="902891">
                <a:moveTo>
                  <a:pt x="0" y="0"/>
                </a:moveTo>
                <a:lnTo>
                  <a:pt x="902892" y="0"/>
                </a:lnTo>
                <a:lnTo>
                  <a:pt x="902892" y="200643"/>
                </a:lnTo>
                <a:lnTo>
                  <a:pt x="0" y="20064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52" t="0" r="-252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9018450" y="631657"/>
            <a:ext cx="902891" cy="200642"/>
          </a:xfrm>
          <a:custGeom>
            <a:avLst/>
            <a:gdLst/>
            <a:ahLst/>
            <a:cxnLst/>
            <a:rect r="r" b="b" t="t" l="l"/>
            <a:pathLst>
              <a:path h="200642" w="902891">
                <a:moveTo>
                  <a:pt x="0" y="0"/>
                </a:moveTo>
                <a:lnTo>
                  <a:pt x="902892" y="0"/>
                </a:lnTo>
                <a:lnTo>
                  <a:pt x="902892" y="200643"/>
                </a:lnTo>
                <a:lnTo>
                  <a:pt x="0" y="2006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52" t="0" r="-252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114425" y="678716"/>
            <a:ext cx="7524750" cy="5628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52"/>
              </a:lnSpc>
            </a:pPr>
            <a:r>
              <a:rPr lang="en-US" sz="4882" b="true">
                <a:solidFill>
                  <a:srgbClr val="CC972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President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70302" y="1956468"/>
            <a:ext cx="8812995" cy="4947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42012" indent="-421006" lvl="1">
              <a:lnSpc>
                <a:spcPts val="4875"/>
              </a:lnSpc>
              <a:buFont typeface="Arial"/>
              <a:buChar char="•"/>
            </a:pPr>
            <a:r>
              <a:rPr lang="en-US" sz="3900">
                <a:solidFill>
                  <a:srgbClr val="CC9722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presides over the Student Council meetings</a:t>
            </a:r>
          </a:p>
          <a:p>
            <a:pPr algn="l" marL="842012" indent="-421006" lvl="1">
              <a:lnSpc>
                <a:spcPts val="4875"/>
              </a:lnSpc>
              <a:buFont typeface="Arial"/>
              <a:buChar char="•"/>
            </a:pPr>
            <a:r>
              <a:rPr lang="en-US" sz="3900">
                <a:solidFill>
                  <a:srgbClr val="CC9722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guides discussion, summarizes and clarifies meeting information if needed</a:t>
            </a:r>
          </a:p>
          <a:p>
            <a:pPr algn="l" marL="842012" indent="-421006" lvl="1">
              <a:lnSpc>
                <a:spcPts val="4875"/>
              </a:lnSpc>
              <a:buFont typeface="Arial"/>
              <a:buChar char="•"/>
            </a:pPr>
            <a:r>
              <a:rPr lang="en-US" sz="3900">
                <a:solidFill>
                  <a:srgbClr val="CC9722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sees that all projects are carried out</a:t>
            </a:r>
          </a:p>
          <a:p>
            <a:pPr algn="l" marL="842012" indent="-421006" lvl="1">
              <a:lnSpc>
                <a:spcPts val="4875"/>
              </a:lnSpc>
              <a:buFont typeface="Arial"/>
              <a:buChar char="•"/>
            </a:pPr>
            <a:r>
              <a:rPr lang="en-US" sz="3900">
                <a:solidFill>
                  <a:srgbClr val="CC9722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participate in Student Council sponsored activities and projects and encourage others to do so</a:t>
            </a:r>
          </a:p>
          <a:p>
            <a:pPr algn="l">
              <a:lnSpc>
                <a:spcPts val="4875"/>
              </a:lnSpc>
            </a:pP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43050" y="1866900"/>
            <a:ext cx="6635608" cy="350442"/>
          </a:xfrm>
          <a:custGeom>
            <a:avLst/>
            <a:gdLst/>
            <a:ahLst/>
            <a:cxnLst/>
            <a:rect r="r" b="b" t="t" l="l"/>
            <a:pathLst>
              <a:path h="350442" w="6635608">
                <a:moveTo>
                  <a:pt x="0" y="0"/>
                </a:moveTo>
                <a:lnTo>
                  <a:pt x="6635608" y="0"/>
                </a:lnTo>
                <a:lnTo>
                  <a:pt x="6635608" y="350442"/>
                </a:lnTo>
                <a:lnTo>
                  <a:pt x="0" y="3504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896747" r="0" b="-896747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795338" y="1550868"/>
            <a:ext cx="8448675" cy="2044204"/>
            <a:chOff x="0" y="0"/>
            <a:chExt cx="11264900" cy="2725606"/>
          </a:xfrm>
        </p:grpSpPr>
        <p:sp>
          <p:nvSpPr>
            <p:cNvPr name="TextBox 4" id="4"/>
            <p:cNvSpPr txBox="true"/>
            <p:nvPr/>
          </p:nvSpPr>
          <p:spPr>
            <a:xfrm rot="0">
              <a:off x="1892300" y="180975"/>
              <a:ext cx="7467600" cy="84243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052"/>
                </a:lnSpc>
              </a:pPr>
              <a:r>
                <a:rPr lang="en-US" b="true" sz="4882">
                  <a:solidFill>
                    <a:srgbClr val="CC9722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Advocacy</a:t>
              </a: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0" y="1439196"/>
              <a:ext cx="11264900" cy="12864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040"/>
                </a:lnSpc>
              </a:pPr>
              <a:r>
                <a:rPr lang="en-US" sz="2557" spc="76">
                  <a:solidFill>
                    <a:srgbClr val="CC9722"/>
                  </a:solidFill>
                  <a:latin typeface="KG Primary Penmanship"/>
                  <a:ea typeface="KG Primary Penmanship"/>
                  <a:cs typeface="KG Primary Penmanship"/>
                  <a:sym typeface="KG Primary Penmanship"/>
                </a:rPr>
                <a:t>A</a:t>
              </a:r>
              <a:r>
                <a:rPr lang="en-US" sz="2557" spc="76">
                  <a:solidFill>
                    <a:srgbClr val="CC9722"/>
                  </a:solidFill>
                  <a:latin typeface="KG Primary Penmanship"/>
                  <a:ea typeface="KG Primary Penmanship"/>
                  <a:cs typeface="KG Primary Penmanship"/>
                  <a:sym typeface="KG Primary Penmanship"/>
                </a:rPr>
                <a:t>dvocacy is an activity by an individual</a:t>
              </a:r>
            </a:p>
            <a:p>
              <a:pPr algn="ctr">
                <a:lnSpc>
                  <a:spcPts val="4040"/>
                </a:lnSpc>
              </a:pPr>
              <a:r>
                <a:rPr lang="en-US" sz="2557" spc="76">
                  <a:solidFill>
                    <a:srgbClr val="CC9722"/>
                  </a:solidFill>
                  <a:latin typeface="KG Primary Penmanship"/>
                  <a:ea typeface="KG Primary Penmanship"/>
                  <a:cs typeface="KG Primary Penmanship"/>
                  <a:sym typeface="KG Primary Penmanship"/>
                </a:rPr>
                <a:t>or group which aims to support a person, idea or task.</a:t>
              </a: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-10800000">
            <a:off x="9018450" y="297098"/>
            <a:ext cx="902891" cy="200642"/>
          </a:xfrm>
          <a:custGeom>
            <a:avLst/>
            <a:gdLst/>
            <a:ahLst/>
            <a:cxnLst/>
            <a:rect r="r" b="b" t="t" l="l"/>
            <a:pathLst>
              <a:path h="200642" w="902891">
                <a:moveTo>
                  <a:pt x="0" y="0"/>
                </a:moveTo>
                <a:lnTo>
                  <a:pt x="902892" y="0"/>
                </a:lnTo>
                <a:lnTo>
                  <a:pt x="902892" y="200643"/>
                </a:lnTo>
                <a:lnTo>
                  <a:pt x="0" y="2006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52" t="0" r="-252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0800000">
            <a:off x="9018450" y="631657"/>
            <a:ext cx="902891" cy="200642"/>
          </a:xfrm>
          <a:custGeom>
            <a:avLst/>
            <a:gdLst/>
            <a:ahLst/>
            <a:cxnLst/>
            <a:rect r="r" b="b" t="t" l="l"/>
            <a:pathLst>
              <a:path h="200642" w="902891">
                <a:moveTo>
                  <a:pt x="0" y="0"/>
                </a:moveTo>
                <a:lnTo>
                  <a:pt x="902892" y="0"/>
                </a:lnTo>
                <a:lnTo>
                  <a:pt x="902892" y="200643"/>
                </a:lnTo>
                <a:lnTo>
                  <a:pt x="0" y="20064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252" t="0" r="-252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10800000">
            <a:off x="-277950" y="6450248"/>
            <a:ext cx="902891" cy="200642"/>
          </a:xfrm>
          <a:custGeom>
            <a:avLst/>
            <a:gdLst/>
            <a:ahLst/>
            <a:cxnLst/>
            <a:rect r="r" b="b" t="t" l="l"/>
            <a:pathLst>
              <a:path h="200642" w="902891">
                <a:moveTo>
                  <a:pt x="0" y="0"/>
                </a:moveTo>
                <a:lnTo>
                  <a:pt x="902892" y="0"/>
                </a:lnTo>
                <a:lnTo>
                  <a:pt x="902892" y="200643"/>
                </a:lnTo>
                <a:lnTo>
                  <a:pt x="0" y="20064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252" t="0" r="-252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0800000">
            <a:off x="-277950" y="6784807"/>
            <a:ext cx="902891" cy="200642"/>
          </a:xfrm>
          <a:custGeom>
            <a:avLst/>
            <a:gdLst/>
            <a:ahLst/>
            <a:cxnLst/>
            <a:rect r="r" b="b" t="t" l="l"/>
            <a:pathLst>
              <a:path h="200642" w="902891">
                <a:moveTo>
                  <a:pt x="0" y="0"/>
                </a:moveTo>
                <a:lnTo>
                  <a:pt x="902892" y="0"/>
                </a:lnTo>
                <a:lnTo>
                  <a:pt x="902892" y="200643"/>
                </a:lnTo>
                <a:lnTo>
                  <a:pt x="0" y="2006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52" t="0" r="-252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104900" y="4667250"/>
            <a:ext cx="1734599" cy="1323975"/>
          </a:xfrm>
          <a:custGeom>
            <a:avLst/>
            <a:gdLst/>
            <a:ahLst/>
            <a:cxnLst/>
            <a:rect r="r" b="b" t="t" l="l"/>
            <a:pathLst>
              <a:path h="1323975" w="1734599">
                <a:moveTo>
                  <a:pt x="0" y="0"/>
                </a:moveTo>
                <a:lnTo>
                  <a:pt x="1734599" y="0"/>
                </a:lnTo>
                <a:lnTo>
                  <a:pt x="1734599" y="1323975"/>
                </a:lnTo>
                <a:lnTo>
                  <a:pt x="0" y="13239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5507" r="0" b="-15507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181100" y="5114925"/>
            <a:ext cx="158115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55"/>
              </a:lnSpc>
            </a:pPr>
            <a:r>
              <a:rPr lang="en-US" sz="1462">
                <a:solidFill>
                  <a:srgbClr val="CC9722"/>
                </a:solidFill>
                <a:latin typeface="Montserrat"/>
                <a:ea typeface="Montserrat"/>
                <a:cs typeface="Montserrat"/>
                <a:sym typeface="Montserrat"/>
              </a:rPr>
              <a:t>BUILD COMMUNITY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3028950" y="4657725"/>
            <a:ext cx="1734599" cy="1323975"/>
          </a:xfrm>
          <a:custGeom>
            <a:avLst/>
            <a:gdLst/>
            <a:ahLst/>
            <a:cxnLst/>
            <a:rect r="r" b="b" t="t" l="l"/>
            <a:pathLst>
              <a:path h="1323975" w="1734599">
                <a:moveTo>
                  <a:pt x="0" y="0"/>
                </a:moveTo>
                <a:lnTo>
                  <a:pt x="1734599" y="0"/>
                </a:lnTo>
                <a:lnTo>
                  <a:pt x="1734599" y="1323975"/>
                </a:lnTo>
                <a:lnTo>
                  <a:pt x="0" y="13239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5507" r="0" b="-15507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3105150" y="5095875"/>
            <a:ext cx="158115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55"/>
              </a:lnSpc>
            </a:pPr>
            <a:r>
              <a:rPr lang="en-US" sz="1462">
                <a:solidFill>
                  <a:srgbClr val="CC9722"/>
                </a:solidFill>
                <a:latin typeface="Montserrat"/>
                <a:ea typeface="Montserrat"/>
                <a:cs typeface="Montserrat"/>
                <a:sym typeface="Montserrat"/>
              </a:rPr>
              <a:t>SERVICE TO OTHERS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4943475" y="4648200"/>
            <a:ext cx="1734599" cy="1323975"/>
          </a:xfrm>
          <a:custGeom>
            <a:avLst/>
            <a:gdLst/>
            <a:ahLst/>
            <a:cxnLst/>
            <a:rect r="r" b="b" t="t" l="l"/>
            <a:pathLst>
              <a:path h="1323975" w="1734599">
                <a:moveTo>
                  <a:pt x="0" y="0"/>
                </a:moveTo>
                <a:lnTo>
                  <a:pt x="1734599" y="0"/>
                </a:lnTo>
                <a:lnTo>
                  <a:pt x="1734599" y="1323975"/>
                </a:lnTo>
                <a:lnTo>
                  <a:pt x="0" y="13239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5507" r="0" b="-15507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5019675" y="5224462"/>
            <a:ext cx="1581150" cy="219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55"/>
              </a:lnSpc>
            </a:pPr>
            <a:r>
              <a:rPr lang="en-US" sz="1462">
                <a:solidFill>
                  <a:srgbClr val="CC9722"/>
                </a:solidFill>
                <a:latin typeface="Montserrat"/>
                <a:ea typeface="Montserrat"/>
                <a:cs typeface="Montserrat"/>
                <a:sym typeface="Montserrat"/>
              </a:rPr>
              <a:t>LEADERSHIP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6867525" y="4648200"/>
            <a:ext cx="1734599" cy="1323975"/>
          </a:xfrm>
          <a:custGeom>
            <a:avLst/>
            <a:gdLst/>
            <a:ahLst/>
            <a:cxnLst/>
            <a:rect r="r" b="b" t="t" l="l"/>
            <a:pathLst>
              <a:path h="1323975" w="1734599">
                <a:moveTo>
                  <a:pt x="0" y="0"/>
                </a:moveTo>
                <a:lnTo>
                  <a:pt x="1734599" y="0"/>
                </a:lnTo>
                <a:lnTo>
                  <a:pt x="1734599" y="1323975"/>
                </a:lnTo>
                <a:lnTo>
                  <a:pt x="0" y="13239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5507" r="0" b="-15507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6943725" y="5224462"/>
            <a:ext cx="1581150" cy="219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55"/>
              </a:lnSpc>
            </a:pPr>
            <a:r>
              <a:rPr lang="en-US" sz="1462">
                <a:solidFill>
                  <a:srgbClr val="CC9722"/>
                </a:solidFill>
                <a:latin typeface="Montserrat"/>
                <a:ea typeface="Montserrat"/>
                <a:cs typeface="Montserrat"/>
                <a:sym typeface="Montserrat"/>
              </a:rPr>
              <a:t>TEAMWORK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C97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-130524" y="231658"/>
            <a:ext cx="902891" cy="200642"/>
          </a:xfrm>
          <a:custGeom>
            <a:avLst/>
            <a:gdLst/>
            <a:ahLst/>
            <a:cxnLst/>
            <a:rect r="r" b="b" t="t" l="l"/>
            <a:pathLst>
              <a:path h="200642" w="902891">
                <a:moveTo>
                  <a:pt x="0" y="0"/>
                </a:moveTo>
                <a:lnTo>
                  <a:pt x="902891" y="0"/>
                </a:lnTo>
                <a:lnTo>
                  <a:pt x="902891" y="200642"/>
                </a:lnTo>
                <a:lnTo>
                  <a:pt x="0" y="2006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52" t="0" r="-252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0800000">
            <a:off x="-130524" y="566217"/>
            <a:ext cx="902891" cy="200642"/>
          </a:xfrm>
          <a:custGeom>
            <a:avLst/>
            <a:gdLst/>
            <a:ahLst/>
            <a:cxnLst/>
            <a:rect r="r" b="b" t="t" l="l"/>
            <a:pathLst>
              <a:path h="200642" w="902891">
                <a:moveTo>
                  <a:pt x="0" y="0"/>
                </a:moveTo>
                <a:lnTo>
                  <a:pt x="902891" y="0"/>
                </a:lnTo>
                <a:lnTo>
                  <a:pt x="902891" y="200642"/>
                </a:lnTo>
                <a:lnTo>
                  <a:pt x="0" y="2006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52" t="0" r="-252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10800000">
            <a:off x="8987167" y="6472688"/>
            <a:ext cx="902891" cy="200642"/>
          </a:xfrm>
          <a:custGeom>
            <a:avLst/>
            <a:gdLst/>
            <a:ahLst/>
            <a:cxnLst/>
            <a:rect r="r" b="b" t="t" l="l"/>
            <a:pathLst>
              <a:path h="200642" w="902891">
                <a:moveTo>
                  <a:pt x="0" y="0"/>
                </a:moveTo>
                <a:lnTo>
                  <a:pt x="902891" y="0"/>
                </a:lnTo>
                <a:lnTo>
                  <a:pt x="902891" y="200643"/>
                </a:lnTo>
                <a:lnTo>
                  <a:pt x="0" y="20064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52" t="0" r="-252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8987167" y="6807247"/>
            <a:ext cx="902891" cy="200642"/>
          </a:xfrm>
          <a:custGeom>
            <a:avLst/>
            <a:gdLst/>
            <a:ahLst/>
            <a:cxnLst/>
            <a:rect r="r" b="b" t="t" l="l"/>
            <a:pathLst>
              <a:path h="200642" w="902891">
                <a:moveTo>
                  <a:pt x="0" y="0"/>
                </a:moveTo>
                <a:lnTo>
                  <a:pt x="902891" y="0"/>
                </a:lnTo>
                <a:lnTo>
                  <a:pt x="902891" y="200643"/>
                </a:lnTo>
                <a:lnTo>
                  <a:pt x="0" y="2006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52" t="0" r="-252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861306">
            <a:off x="-687759" y="4308797"/>
            <a:ext cx="1127131" cy="166982"/>
          </a:xfrm>
          <a:custGeom>
            <a:avLst/>
            <a:gdLst/>
            <a:ahLst/>
            <a:cxnLst/>
            <a:rect r="r" b="b" t="t" l="l"/>
            <a:pathLst>
              <a:path h="166982" w="1127131">
                <a:moveTo>
                  <a:pt x="0" y="0"/>
                </a:moveTo>
                <a:lnTo>
                  <a:pt x="1127131" y="0"/>
                </a:lnTo>
                <a:lnTo>
                  <a:pt x="1127131" y="166983"/>
                </a:lnTo>
                <a:lnTo>
                  <a:pt x="0" y="16698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287500" r="0" b="-28750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3043392">
            <a:off x="9065841" y="1032411"/>
            <a:ext cx="1127131" cy="166982"/>
          </a:xfrm>
          <a:custGeom>
            <a:avLst/>
            <a:gdLst/>
            <a:ahLst/>
            <a:cxnLst/>
            <a:rect r="r" b="b" t="t" l="l"/>
            <a:pathLst>
              <a:path h="166982" w="1127131">
                <a:moveTo>
                  <a:pt x="0" y="0"/>
                </a:moveTo>
                <a:lnTo>
                  <a:pt x="1127131" y="0"/>
                </a:lnTo>
                <a:lnTo>
                  <a:pt x="1127131" y="166983"/>
                </a:lnTo>
                <a:lnTo>
                  <a:pt x="0" y="16698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287500" r="0" b="-28750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952500" y="417704"/>
            <a:ext cx="7848600" cy="18057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28"/>
              </a:lnSpc>
            </a:pPr>
            <a:r>
              <a:rPr lang="en-US" sz="4882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How does</a:t>
            </a:r>
          </a:p>
          <a:p>
            <a:pPr algn="ctr">
              <a:lnSpc>
                <a:spcPts val="5028"/>
              </a:lnSpc>
            </a:pPr>
            <a:r>
              <a:rPr lang="en-US" sz="4882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student council help the school?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184804" y="2728980"/>
            <a:ext cx="7802364" cy="1883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56"/>
              </a:lnSpc>
            </a:pPr>
            <a:r>
              <a:rPr lang="en-US" sz="3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The Student Council helps students work together to improve our school through leadersip, service and teamwork.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952500" y="5023651"/>
            <a:ext cx="8255501" cy="1883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56"/>
              </a:lnSpc>
            </a:pPr>
            <a:r>
              <a:rPr lang="en-US" sz="3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Student Council members will help come up with school-wide activities, service projects, community building events and much more!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31A4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31520" y="355531"/>
            <a:ext cx="7277710" cy="5628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52"/>
              </a:lnSpc>
            </a:pPr>
            <a:r>
              <a:rPr lang="en-US" sz="4882" b="true">
                <a:solidFill>
                  <a:srgbClr val="CC972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Do you.......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506316" y="1070734"/>
            <a:ext cx="7296193" cy="23511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18160" indent="-259080" lvl="1">
              <a:lnSpc>
                <a:spcPts val="3792"/>
              </a:lnSpc>
              <a:buFont typeface="Arial"/>
              <a:buChar char="•"/>
            </a:pPr>
            <a:r>
              <a:rPr lang="en-US" sz="2400">
                <a:solidFill>
                  <a:srgbClr val="CC9722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want to be part of deciding and planning projects and activities?</a:t>
            </a:r>
          </a:p>
          <a:p>
            <a:pPr algn="l" marL="518160" indent="-259080" lvl="1">
              <a:lnSpc>
                <a:spcPts val="3792"/>
              </a:lnSpc>
              <a:buFont typeface="Arial"/>
              <a:buChar char="•"/>
            </a:pPr>
            <a:r>
              <a:rPr lang="en-US" sz="2400">
                <a:solidFill>
                  <a:srgbClr val="CC9722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like working and planning with other kids?</a:t>
            </a:r>
          </a:p>
          <a:p>
            <a:pPr algn="l" marL="518160" indent="-259080" lvl="1">
              <a:lnSpc>
                <a:spcPts val="3792"/>
              </a:lnSpc>
              <a:buFont typeface="Arial"/>
              <a:buChar char="•"/>
            </a:pPr>
            <a:r>
              <a:rPr lang="en-US" sz="2400">
                <a:solidFill>
                  <a:srgbClr val="CC9722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have time to work on Student Council projects?</a:t>
            </a:r>
          </a:p>
          <a:p>
            <a:pPr algn="l" marL="518160" indent="-259080" lvl="1">
              <a:lnSpc>
                <a:spcPts val="3792"/>
              </a:lnSpc>
              <a:buFont typeface="Arial"/>
              <a:buChar char="•"/>
            </a:pPr>
            <a:r>
              <a:rPr lang="en-US" sz="2400">
                <a:solidFill>
                  <a:srgbClr val="CC9722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want to be in a leadership role for the right reasons - to serve, to work and to care?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0" y="3657600"/>
            <a:ext cx="9792994" cy="3657600"/>
          </a:xfrm>
          <a:custGeom>
            <a:avLst/>
            <a:gdLst/>
            <a:ahLst/>
            <a:cxnLst/>
            <a:rect r="r" b="b" t="t" l="l"/>
            <a:pathLst>
              <a:path h="3657600" w="9792994">
                <a:moveTo>
                  <a:pt x="0" y="0"/>
                </a:moveTo>
                <a:lnTo>
                  <a:pt x="9792994" y="0"/>
                </a:lnTo>
                <a:lnTo>
                  <a:pt x="9792994" y="3657600"/>
                </a:lnTo>
                <a:lnTo>
                  <a:pt x="0" y="3657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83871" r="0" b="-83871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-258900" y="6526448"/>
            <a:ext cx="902891" cy="200642"/>
          </a:xfrm>
          <a:custGeom>
            <a:avLst/>
            <a:gdLst/>
            <a:ahLst/>
            <a:cxnLst/>
            <a:rect r="r" b="b" t="t" l="l"/>
            <a:pathLst>
              <a:path h="200642" w="902891">
                <a:moveTo>
                  <a:pt x="0" y="0"/>
                </a:moveTo>
                <a:lnTo>
                  <a:pt x="902892" y="0"/>
                </a:lnTo>
                <a:lnTo>
                  <a:pt x="902892" y="200643"/>
                </a:lnTo>
                <a:lnTo>
                  <a:pt x="0" y="2006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52" t="0" r="-252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10800000">
            <a:off x="-258900" y="6861007"/>
            <a:ext cx="902891" cy="200642"/>
          </a:xfrm>
          <a:custGeom>
            <a:avLst/>
            <a:gdLst/>
            <a:ahLst/>
            <a:cxnLst/>
            <a:rect r="r" b="b" t="t" l="l"/>
            <a:pathLst>
              <a:path h="200642" w="902891">
                <a:moveTo>
                  <a:pt x="0" y="0"/>
                </a:moveTo>
                <a:lnTo>
                  <a:pt x="902892" y="0"/>
                </a:lnTo>
                <a:lnTo>
                  <a:pt x="902892" y="200643"/>
                </a:lnTo>
                <a:lnTo>
                  <a:pt x="0" y="20064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252" t="0" r="-252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0800000">
            <a:off x="9018450" y="297098"/>
            <a:ext cx="902891" cy="200642"/>
          </a:xfrm>
          <a:custGeom>
            <a:avLst/>
            <a:gdLst/>
            <a:ahLst/>
            <a:cxnLst/>
            <a:rect r="r" b="b" t="t" l="l"/>
            <a:pathLst>
              <a:path h="200642" w="902891">
                <a:moveTo>
                  <a:pt x="0" y="0"/>
                </a:moveTo>
                <a:lnTo>
                  <a:pt x="902892" y="0"/>
                </a:lnTo>
                <a:lnTo>
                  <a:pt x="902892" y="200643"/>
                </a:lnTo>
                <a:lnTo>
                  <a:pt x="0" y="2006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52" t="0" r="-252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10800000">
            <a:off x="9018450" y="631657"/>
            <a:ext cx="902891" cy="200642"/>
          </a:xfrm>
          <a:custGeom>
            <a:avLst/>
            <a:gdLst/>
            <a:ahLst/>
            <a:cxnLst/>
            <a:rect r="r" b="b" t="t" l="l"/>
            <a:pathLst>
              <a:path h="200642" w="902891">
                <a:moveTo>
                  <a:pt x="0" y="0"/>
                </a:moveTo>
                <a:lnTo>
                  <a:pt x="902892" y="0"/>
                </a:lnTo>
                <a:lnTo>
                  <a:pt x="902892" y="200643"/>
                </a:lnTo>
                <a:lnTo>
                  <a:pt x="0" y="20064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252" t="0" r="-252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731520" y="4019460"/>
            <a:ext cx="7277710" cy="5628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52"/>
              </a:lnSpc>
            </a:pPr>
            <a:r>
              <a:rPr lang="en-US" sz="4882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Can you.......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506316" y="4708779"/>
            <a:ext cx="7296193" cy="18749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18160" indent="-259080" lvl="1">
              <a:lnSpc>
                <a:spcPts val="3792"/>
              </a:lnSpc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listen and accept suggestions from other kids, even kids you are not close friends with?</a:t>
            </a:r>
          </a:p>
          <a:p>
            <a:pPr algn="l" marL="518160" indent="-259080" lvl="1">
              <a:lnSpc>
                <a:spcPts val="3792"/>
              </a:lnSpc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ask for help?</a:t>
            </a:r>
          </a:p>
          <a:p>
            <a:pPr algn="l" marL="518160" indent="-259080" lvl="1">
              <a:lnSpc>
                <a:spcPts val="3792"/>
              </a:lnSpc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accept constructive criticism?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C97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19100" y="438150"/>
            <a:ext cx="8915461" cy="6438990"/>
          </a:xfrm>
          <a:custGeom>
            <a:avLst/>
            <a:gdLst/>
            <a:ahLst/>
            <a:cxnLst/>
            <a:rect r="r" b="b" t="t" l="l"/>
            <a:pathLst>
              <a:path h="6438990" w="8915461">
                <a:moveTo>
                  <a:pt x="0" y="0"/>
                </a:moveTo>
                <a:lnTo>
                  <a:pt x="8915461" y="0"/>
                </a:lnTo>
                <a:lnTo>
                  <a:pt x="8915461" y="6438990"/>
                </a:lnTo>
                <a:lnTo>
                  <a:pt x="0" y="643899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9230" r="0" b="-1923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62100" y="1676400"/>
            <a:ext cx="6635608" cy="350442"/>
          </a:xfrm>
          <a:custGeom>
            <a:avLst/>
            <a:gdLst/>
            <a:ahLst/>
            <a:cxnLst/>
            <a:rect r="r" b="b" t="t" l="l"/>
            <a:pathLst>
              <a:path h="350442" w="6635608">
                <a:moveTo>
                  <a:pt x="0" y="0"/>
                </a:moveTo>
                <a:lnTo>
                  <a:pt x="6635608" y="0"/>
                </a:lnTo>
                <a:lnTo>
                  <a:pt x="6635608" y="350442"/>
                </a:lnTo>
                <a:lnTo>
                  <a:pt x="0" y="3504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896747" r="0" b="-896747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076450" y="1368822"/>
            <a:ext cx="5600700" cy="5865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52"/>
              </a:lnSpc>
            </a:pPr>
            <a:r>
              <a:rPr lang="en-US" b="true" sz="4882">
                <a:solidFill>
                  <a:srgbClr val="CC972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Our Plans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802862" y="2116415"/>
            <a:ext cx="8219218" cy="44016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28320" indent="-264160" lvl="1">
              <a:lnSpc>
                <a:spcPts val="5856"/>
              </a:lnSpc>
              <a:buFont typeface="Arial"/>
              <a:buChar char="•"/>
            </a:pPr>
            <a:r>
              <a:rPr lang="en-US" sz="3200">
                <a:solidFill>
                  <a:srgbClr val="CC9722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meet approximately twice a month during lunch/recess</a:t>
            </a:r>
          </a:p>
          <a:p>
            <a:pPr algn="l" marL="528320" indent="-264160" lvl="1">
              <a:lnSpc>
                <a:spcPts val="5856"/>
              </a:lnSpc>
              <a:buFont typeface="Arial"/>
              <a:buChar char="•"/>
            </a:pPr>
            <a:r>
              <a:rPr lang="en-US" sz="3200">
                <a:solidFill>
                  <a:srgbClr val="CC9722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create a school-wide service project</a:t>
            </a:r>
          </a:p>
          <a:p>
            <a:pPr algn="l" marL="528320" indent="-264160" lvl="1">
              <a:lnSpc>
                <a:spcPts val="5856"/>
              </a:lnSpc>
              <a:buFont typeface="Arial"/>
              <a:buChar char="•"/>
            </a:pPr>
            <a:r>
              <a:rPr lang="en-US" sz="3200">
                <a:solidFill>
                  <a:srgbClr val="CC9722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plan an after school event for students</a:t>
            </a:r>
          </a:p>
          <a:p>
            <a:pPr algn="l" marL="528320" indent="-264160" lvl="1">
              <a:lnSpc>
                <a:spcPts val="5856"/>
              </a:lnSpc>
              <a:buFont typeface="Arial"/>
              <a:buChar char="•"/>
            </a:pPr>
            <a:r>
              <a:rPr lang="en-US" sz="3200">
                <a:solidFill>
                  <a:srgbClr val="CC9722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raise funds for a cause</a:t>
            </a:r>
          </a:p>
          <a:p>
            <a:pPr algn="l" marL="528320" indent="-264160" lvl="1">
              <a:lnSpc>
                <a:spcPts val="5856"/>
              </a:lnSpc>
              <a:buFont typeface="Arial"/>
              <a:buChar char="•"/>
            </a:pPr>
            <a:r>
              <a:rPr lang="en-US" sz="3200">
                <a:solidFill>
                  <a:srgbClr val="CC9722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collaborate with Queen of Apostles faculty and staff to build community 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-10800000">
            <a:off x="9018450" y="6183548"/>
            <a:ext cx="902891" cy="200642"/>
          </a:xfrm>
          <a:custGeom>
            <a:avLst/>
            <a:gdLst/>
            <a:ahLst/>
            <a:cxnLst/>
            <a:rect r="r" b="b" t="t" l="l"/>
            <a:pathLst>
              <a:path h="200642" w="902891">
                <a:moveTo>
                  <a:pt x="0" y="0"/>
                </a:moveTo>
                <a:lnTo>
                  <a:pt x="902892" y="0"/>
                </a:lnTo>
                <a:lnTo>
                  <a:pt x="902892" y="200643"/>
                </a:lnTo>
                <a:lnTo>
                  <a:pt x="0" y="20064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252" t="0" r="-252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0800000">
            <a:off x="9018450" y="6518107"/>
            <a:ext cx="902891" cy="200642"/>
          </a:xfrm>
          <a:custGeom>
            <a:avLst/>
            <a:gdLst/>
            <a:ahLst/>
            <a:cxnLst/>
            <a:rect r="r" b="b" t="t" l="l"/>
            <a:pathLst>
              <a:path h="200642" w="902891">
                <a:moveTo>
                  <a:pt x="0" y="0"/>
                </a:moveTo>
                <a:lnTo>
                  <a:pt x="902892" y="0"/>
                </a:lnTo>
                <a:lnTo>
                  <a:pt x="902892" y="200643"/>
                </a:lnTo>
                <a:lnTo>
                  <a:pt x="0" y="20064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252" t="0" r="-252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10800000">
            <a:off x="-106500" y="182798"/>
            <a:ext cx="902891" cy="200642"/>
          </a:xfrm>
          <a:custGeom>
            <a:avLst/>
            <a:gdLst/>
            <a:ahLst/>
            <a:cxnLst/>
            <a:rect r="r" b="b" t="t" l="l"/>
            <a:pathLst>
              <a:path h="200642" w="902891">
                <a:moveTo>
                  <a:pt x="0" y="0"/>
                </a:moveTo>
                <a:lnTo>
                  <a:pt x="902892" y="0"/>
                </a:lnTo>
                <a:lnTo>
                  <a:pt x="902892" y="200643"/>
                </a:lnTo>
                <a:lnTo>
                  <a:pt x="0" y="20064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252" t="0" r="-252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0800000">
            <a:off x="-106500" y="517357"/>
            <a:ext cx="902891" cy="200642"/>
          </a:xfrm>
          <a:custGeom>
            <a:avLst/>
            <a:gdLst/>
            <a:ahLst/>
            <a:cxnLst/>
            <a:rect r="r" b="b" t="t" l="l"/>
            <a:pathLst>
              <a:path h="200642" w="902891">
                <a:moveTo>
                  <a:pt x="0" y="0"/>
                </a:moveTo>
                <a:lnTo>
                  <a:pt x="902892" y="0"/>
                </a:lnTo>
                <a:lnTo>
                  <a:pt x="902892" y="200643"/>
                </a:lnTo>
                <a:lnTo>
                  <a:pt x="0" y="20064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252" t="0" r="-252" b="0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9753600" cy="7315200"/>
          </a:xfrm>
          <a:custGeom>
            <a:avLst/>
            <a:gdLst/>
            <a:ahLst/>
            <a:cxnLst/>
            <a:rect r="r" b="b" t="t" l="l"/>
            <a:pathLst>
              <a:path h="7315200" w="97536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257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731520" y="945994"/>
            <a:ext cx="8201025" cy="8141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84"/>
              </a:lnSpc>
            </a:pPr>
            <a:r>
              <a:rPr lang="en-US" b="true" sz="5600" u="sng">
                <a:solidFill>
                  <a:srgbClr val="031A4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Next Steps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826714" y="1721133"/>
            <a:ext cx="8210786" cy="47788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86"/>
              </a:lnSpc>
            </a:pPr>
            <a:r>
              <a:rPr lang="en-US" sz="4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APPLY TO BE A MEMBER</a:t>
            </a:r>
          </a:p>
          <a:p>
            <a:pPr algn="ctr">
              <a:lnSpc>
                <a:spcPts val="7686"/>
              </a:lnSpc>
            </a:pPr>
            <a:r>
              <a:rPr lang="en-US" sz="4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APPLY TO BE A CANIDATE</a:t>
            </a:r>
          </a:p>
          <a:p>
            <a:pPr algn="ctr">
              <a:lnSpc>
                <a:spcPts val="7686"/>
              </a:lnSpc>
            </a:pPr>
            <a:r>
              <a:rPr lang="en-US" sz="4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START YOUR CAMPAIGN</a:t>
            </a:r>
          </a:p>
          <a:p>
            <a:pPr algn="ctr">
              <a:lnSpc>
                <a:spcPts val="7686"/>
              </a:lnSpc>
            </a:pPr>
            <a:r>
              <a:rPr lang="en-US" sz="4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CANIDATE SPEECHES</a:t>
            </a:r>
          </a:p>
          <a:p>
            <a:pPr algn="ctr">
              <a:lnSpc>
                <a:spcPts val="7686"/>
              </a:lnSpc>
            </a:pPr>
            <a:r>
              <a:rPr lang="en-US" sz="4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VOTING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-10800000">
            <a:off x="9037500" y="6126398"/>
            <a:ext cx="902891" cy="200642"/>
          </a:xfrm>
          <a:custGeom>
            <a:avLst/>
            <a:gdLst/>
            <a:ahLst/>
            <a:cxnLst/>
            <a:rect r="r" b="b" t="t" l="l"/>
            <a:pathLst>
              <a:path h="200642" w="902891">
                <a:moveTo>
                  <a:pt x="0" y="0"/>
                </a:moveTo>
                <a:lnTo>
                  <a:pt x="902892" y="0"/>
                </a:lnTo>
                <a:lnTo>
                  <a:pt x="902892" y="200643"/>
                </a:lnTo>
                <a:lnTo>
                  <a:pt x="0" y="20064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252" t="0" r="-252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10800000">
            <a:off x="9037500" y="6460957"/>
            <a:ext cx="902891" cy="200642"/>
          </a:xfrm>
          <a:custGeom>
            <a:avLst/>
            <a:gdLst/>
            <a:ahLst/>
            <a:cxnLst/>
            <a:rect r="r" b="b" t="t" l="l"/>
            <a:pathLst>
              <a:path h="200642" w="902891">
                <a:moveTo>
                  <a:pt x="0" y="0"/>
                </a:moveTo>
                <a:lnTo>
                  <a:pt x="902892" y="0"/>
                </a:lnTo>
                <a:lnTo>
                  <a:pt x="902892" y="200643"/>
                </a:lnTo>
                <a:lnTo>
                  <a:pt x="0" y="20064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252" t="0" r="-252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0800000">
            <a:off x="-239850" y="201848"/>
            <a:ext cx="902891" cy="200642"/>
          </a:xfrm>
          <a:custGeom>
            <a:avLst/>
            <a:gdLst/>
            <a:ahLst/>
            <a:cxnLst/>
            <a:rect r="r" b="b" t="t" l="l"/>
            <a:pathLst>
              <a:path h="200642" w="902891">
                <a:moveTo>
                  <a:pt x="0" y="0"/>
                </a:moveTo>
                <a:lnTo>
                  <a:pt x="902892" y="0"/>
                </a:lnTo>
                <a:lnTo>
                  <a:pt x="902892" y="200643"/>
                </a:lnTo>
                <a:lnTo>
                  <a:pt x="0" y="20064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252" t="0" r="-252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10800000">
            <a:off x="-239850" y="536407"/>
            <a:ext cx="902891" cy="200642"/>
          </a:xfrm>
          <a:custGeom>
            <a:avLst/>
            <a:gdLst/>
            <a:ahLst/>
            <a:cxnLst/>
            <a:rect r="r" b="b" t="t" l="l"/>
            <a:pathLst>
              <a:path h="200642" w="902891">
                <a:moveTo>
                  <a:pt x="0" y="0"/>
                </a:moveTo>
                <a:lnTo>
                  <a:pt x="902892" y="0"/>
                </a:lnTo>
                <a:lnTo>
                  <a:pt x="902892" y="200643"/>
                </a:lnTo>
                <a:lnTo>
                  <a:pt x="0" y="20064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252" t="0" r="-252" b="0"/>
            </a:stretch>
          </a:blipFill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31A4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9037500" y="6126398"/>
            <a:ext cx="902891" cy="200642"/>
          </a:xfrm>
          <a:custGeom>
            <a:avLst/>
            <a:gdLst/>
            <a:ahLst/>
            <a:cxnLst/>
            <a:rect r="r" b="b" t="t" l="l"/>
            <a:pathLst>
              <a:path h="200642" w="902891">
                <a:moveTo>
                  <a:pt x="0" y="0"/>
                </a:moveTo>
                <a:lnTo>
                  <a:pt x="902892" y="0"/>
                </a:lnTo>
                <a:lnTo>
                  <a:pt x="902892" y="200643"/>
                </a:lnTo>
                <a:lnTo>
                  <a:pt x="0" y="20064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52" t="0" r="-252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0800000">
            <a:off x="9037500" y="6460957"/>
            <a:ext cx="902891" cy="200642"/>
          </a:xfrm>
          <a:custGeom>
            <a:avLst/>
            <a:gdLst/>
            <a:ahLst/>
            <a:cxnLst/>
            <a:rect r="r" b="b" t="t" l="l"/>
            <a:pathLst>
              <a:path h="200642" w="902891">
                <a:moveTo>
                  <a:pt x="0" y="0"/>
                </a:moveTo>
                <a:lnTo>
                  <a:pt x="902892" y="0"/>
                </a:lnTo>
                <a:lnTo>
                  <a:pt x="902892" y="200643"/>
                </a:lnTo>
                <a:lnTo>
                  <a:pt x="0" y="2006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52" t="0" r="-252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122660" y="-104780"/>
            <a:ext cx="9922263" cy="5044680"/>
          </a:xfrm>
          <a:custGeom>
            <a:avLst/>
            <a:gdLst/>
            <a:ahLst/>
            <a:cxnLst/>
            <a:rect r="r" b="b" t="t" l="l"/>
            <a:pathLst>
              <a:path h="5044680" w="9922263">
                <a:moveTo>
                  <a:pt x="0" y="0"/>
                </a:moveTo>
                <a:lnTo>
                  <a:pt x="9922263" y="0"/>
                </a:lnTo>
                <a:lnTo>
                  <a:pt x="9922263" y="5044679"/>
                </a:lnTo>
                <a:lnTo>
                  <a:pt x="0" y="504467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-15398" r="0" b="-15398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-239850" y="201848"/>
            <a:ext cx="902891" cy="200642"/>
          </a:xfrm>
          <a:custGeom>
            <a:avLst/>
            <a:gdLst/>
            <a:ahLst/>
            <a:cxnLst/>
            <a:rect r="r" b="b" t="t" l="l"/>
            <a:pathLst>
              <a:path h="200642" w="902891">
                <a:moveTo>
                  <a:pt x="0" y="0"/>
                </a:moveTo>
                <a:lnTo>
                  <a:pt x="902892" y="0"/>
                </a:lnTo>
                <a:lnTo>
                  <a:pt x="902892" y="200643"/>
                </a:lnTo>
                <a:lnTo>
                  <a:pt x="0" y="20064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252" t="0" r="-252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10800000">
            <a:off x="-239850" y="536407"/>
            <a:ext cx="902891" cy="200642"/>
          </a:xfrm>
          <a:custGeom>
            <a:avLst/>
            <a:gdLst/>
            <a:ahLst/>
            <a:cxnLst/>
            <a:rect r="r" b="b" t="t" l="l"/>
            <a:pathLst>
              <a:path h="200642" w="902891">
                <a:moveTo>
                  <a:pt x="0" y="0"/>
                </a:moveTo>
                <a:lnTo>
                  <a:pt x="902892" y="0"/>
                </a:lnTo>
                <a:lnTo>
                  <a:pt x="902892" y="200643"/>
                </a:lnTo>
                <a:lnTo>
                  <a:pt x="0" y="20064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52" t="0" r="-252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762000" y="5473095"/>
            <a:ext cx="8201025" cy="1259407"/>
            <a:chOff x="0" y="0"/>
            <a:chExt cx="10934700" cy="1679209"/>
          </a:xfrm>
        </p:grpSpPr>
        <p:sp>
          <p:nvSpPr>
            <p:cNvPr name="TextBox 8" id="8"/>
            <p:cNvSpPr txBox="true"/>
            <p:nvPr/>
          </p:nvSpPr>
          <p:spPr>
            <a:xfrm rot="0">
              <a:off x="0" y="38100"/>
              <a:ext cx="10934700" cy="95130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566"/>
                </a:lnSpc>
              </a:pPr>
              <a:r>
                <a:rPr lang="en-US" b="true" sz="4882">
                  <a:solidFill>
                    <a:srgbClr val="CC9722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any questions?</a:t>
              </a: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0" y="1363919"/>
              <a:ext cx="10934700" cy="3152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89"/>
                </a:lnSpc>
              </a:pPr>
              <a:r>
                <a:rPr lang="en-US" b="true" sz="1657">
                  <a:solidFill>
                    <a:srgbClr val="CC9722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COME SEE MRS. NAHORSKI, MS. PIAZZA OR MRS. ZELENAK</a:t>
              </a:r>
            </a:p>
          </p:txBody>
        </p:sp>
      </p:grp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333625" y="5743575"/>
            <a:ext cx="7563687" cy="1121749"/>
          </a:xfrm>
          <a:custGeom>
            <a:avLst/>
            <a:gdLst/>
            <a:ahLst/>
            <a:cxnLst/>
            <a:rect r="r" b="b" t="t" l="l"/>
            <a:pathLst>
              <a:path h="1121749" w="7563687">
                <a:moveTo>
                  <a:pt x="0" y="0"/>
                </a:moveTo>
                <a:lnTo>
                  <a:pt x="7563687" y="0"/>
                </a:lnTo>
                <a:lnTo>
                  <a:pt x="7563687" y="1121749"/>
                </a:lnTo>
                <a:lnTo>
                  <a:pt x="0" y="11217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287138" r="0" b="-28713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0800000">
            <a:off x="-321024" y="4194058"/>
            <a:ext cx="902891" cy="200642"/>
          </a:xfrm>
          <a:custGeom>
            <a:avLst/>
            <a:gdLst/>
            <a:ahLst/>
            <a:cxnLst/>
            <a:rect r="r" b="b" t="t" l="l"/>
            <a:pathLst>
              <a:path h="200642" w="902891">
                <a:moveTo>
                  <a:pt x="0" y="0"/>
                </a:moveTo>
                <a:lnTo>
                  <a:pt x="902891" y="0"/>
                </a:lnTo>
                <a:lnTo>
                  <a:pt x="902891" y="200642"/>
                </a:lnTo>
                <a:lnTo>
                  <a:pt x="0" y="2006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52" t="0" r="-252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10800000">
            <a:off x="-321024" y="4528617"/>
            <a:ext cx="902891" cy="200642"/>
          </a:xfrm>
          <a:custGeom>
            <a:avLst/>
            <a:gdLst/>
            <a:ahLst/>
            <a:cxnLst/>
            <a:rect r="r" b="b" t="t" l="l"/>
            <a:pathLst>
              <a:path h="200642" w="902891">
                <a:moveTo>
                  <a:pt x="0" y="0"/>
                </a:moveTo>
                <a:lnTo>
                  <a:pt x="902891" y="0"/>
                </a:lnTo>
                <a:lnTo>
                  <a:pt x="902891" y="200642"/>
                </a:lnTo>
                <a:lnTo>
                  <a:pt x="0" y="20064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252" t="0" r="-252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5400000">
            <a:off x="2200215" y="1093516"/>
            <a:ext cx="902891" cy="200642"/>
          </a:xfrm>
          <a:custGeom>
            <a:avLst/>
            <a:gdLst/>
            <a:ahLst/>
            <a:cxnLst/>
            <a:rect r="r" b="b" t="t" l="l"/>
            <a:pathLst>
              <a:path h="200642" w="902891">
                <a:moveTo>
                  <a:pt x="0" y="0"/>
                </a:moveTo>
                <a:lnTo>
                  <a:pt x="902891" y="0"/>
                </a:lnTo>
                <a:lnTo>
                  <a:pt x="902891" y="200642"/>
                </a:lnTo>
                <a:lnTo>
                  <a:pt x="0" y="2006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52" t="0" r="-252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5400000">
            <a:off x="2534773" y="1093516"/>
            <a:ext cx="902891" cy="200642"/>
          </a:xfrm>
          <a:custGeom>
            <a:avLst/>
            <a:gdLst/>
            <a:ahLst/>
            <a:cxnLst/>
            <a:rect r="r" b="b" t="t" l="l"/>
            <a:pathLst>
              <a:path h="200642" w="902891">
                <a:moveTo>
                  <a:pt x="0" y="0"/>
                </a:moveTo>
                <a:lnTo>
                  <a:pt x="902891" y="0"/>
                </a:lnTo>
                <a:lnTo>
                  <a:pt x="902891" y="200642"/>
                </a:lnTo>
                <a:lnTo>
                  <a:pt x="0" y="20064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252" t="0" r="-252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9001251" y="2896738"/>
            <a:ext cx="902891" cy="200642"/>
          </a:xfrm>
          <a:custGeom>
            <a:avLst/>
            <a:gdLst/>
            <a:ahLst/>
            <a:cxnLst/>
            <a:rect r="r" b="b" t="t" l="l"/>
            <a:pathLst>
              <a:path h="200642" w="902891">
                <a:moveTo>
                  <a:pt x="0" y="0"/>
                </a:moveTo>
                <a:lnTo>
                  <a:pt x="902891" y="0"/>
                </a:lnTo>
                <a:lnTo>
                  <a:pt x="902891" y="200642"/>
                </a:lnTo>
                <a:lnTo>
                  <a:pt x="0" y="2006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52" t="0" r="-252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9001251" y="2562179"/>
            <a:ext cx="902891" cy="200642"/>
          </a:xfrm>
          <a:custGeom>
            <a:avLst/>
            <a:gdLst/>
            <a:ahLst/>
            <a:cxnLst/>
            <a:rect r="r" b="b" t="t" l="l"/>
            <a:pathLst>
              <a:path h="200642" w="902891">
                <a:moveTo>
                  <a:pt x="0" y="0"/>
                </a:moveTo>
                <a:lnTo>
                  <a:pt x="902891" y="0"/>
                </a:lnTo>
                <a:lnTo>
                  <a:pt x="902891" y="200642"/>
                </a:lnTo>
                <a:lnTo>
                  <a:pt x="0" y="20064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252" t="0" r="-252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2818427" y="438857"/>
            <a:ext cx="4116745" cy="4447287"/>
          </a:xfrm>
          <a:custGeom>
            <a:avLst/>
            <a:gdLst/>
            <a:ahLst/>
            <a:cxnLst/>
            <a:rect r="r" b="b" t="t" l="l"/>
            <a:pathLst>
              <a:path h="4447287" w="4116745">
                <a:moveTo>
                  <a:pt x="0" y="0"/>
                </a:moveTo>
                <a:lnTo>
                  <a:pt x="4116746" y="0"/>
                </a:lnTo>
                <a:lnTo>
                  <a:pt x="4116746" y="4447286"/>
                </a:lnTo>
                <a:lnTo>
                  <a:pt x="0" y="444728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3067050" y="5201603"/>
            <a:ext cx="6096000" cy="15125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0022"/>
              </a:lnSpc>
            </a:pPr>
            <a:r>
              <a:rPr lang="en-US" sz="12075">
                <a:solidFill>
                  <a:srgbClr val="CC9722"/>
                </a:solidFill>
                <a:latin typeface="Yellowtail"/>
                <a:ea typeface="Yellowtail"/>
                <a:cs typeface="Yellowtail"/>
                <a:sym typeface="Yellowtail"/>
              </a:rPr>
              <a:t>Thank You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DAHWimQan3g</dc:identifier>
  <dcterms:modified xsi:type="dcterms:W3CDTF">2011-08-01T06:04:30Z</dcterms:modified>
  <cp:revision>1</cp:revision>
  <dc:title>Student Council Presentation</dc:title>
</cp:coreProperties>
</file>